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811" r:id="rId2"/>
    <p:sldMasterId id="2147484412" r:id="rId3"/>
  </p:sldMasterIdLst>
  <p:notesMasterIdLst>
    <p:notesMasterId r:id="rId112"/>
  </p:notesMasterIdLst>
  <p:handoutMasterIdLst>
    <p:handoutMasterId r:id="rId113"/>
  </p:handoutMasterIdLst>
  <p:sldIdLst>
    <p:sldId id="257" r:id="rId4"/>
    <p:sldId id="643" r:id="rId5"/>
    <p:sldId id="561" r:id="rId6"/>
    <p:sldId id="564" r:id="rId7"/>
    <p:sldId id="644" r:id="rId8"/>
    <p:sldId id="645" r:id="rId9"/>
    <p:sldId id="651" r:id="rId10"/>
    <p:sldId id="650" r:id="rId11"/>
    <p:sldId id="562" r:id="rId12"/>
    <p:sldId id="563" r:id="rId13"/>
    <p:sldId id="402" r:id="rId14"/>
    <p:sldId id="398" r:id="rId15"/>
    <p:sldId id="865" r:id="rId16"/>
    <p:sldId id="490" r:id="rId17"/>
    <p:sldId id="482" r:id="rId18"/>
    <p:sldId id="765" r:id="rId19"/>
    <p:sldId id="870" r:id="rId20"/>
    <p:sldId id="1246" r:id="rId21"/>
    <p:sldId id="1247" r:id="rId22"/>
    <p:sldId id="871" r:id="rId23"/>
    <p:sldId id="866" r:id="rId24"/>
    <p:sldId id="1258" r:id="rId25"/>
    <p:sldId id="873" r:id="rId26"/>
    <p:sldId id="1082" r:id="rId27"/>
    <p:sldId id="872" r:id="rId28"/>
    <p:sldId id="975" r:id="rId29"/>
    <p:sldId id="741" r:id="rId30"/>
    <p:sldId id="1257" r:id="rId31"/>
    <p:sldId id="977" r:id="rId32"/>
    <p:sldId id="1259" r:id="rId33"/>
    <p:sldId id="974" r:id="rId34"/>
    <p:sldId id="740" r:id="rId35"/>
    <p:sldId id="731" r:id="rId36"/>
    <p:sldId id="745" r:id="rId37"/>
    <p:sldId id="739" r:id="rId38"/>
    <p:sldId id="1248" r:id="rId39"/>
    <p:sldId id="744" r:id="rId40"/>
    <p:sldId id="1249" r:id="rId41"/>
    <p:sldId id="732" r:id="rId42"/>
    <p:sldId id="742" r:id="rId43"/>
    <p:sldId id="750" r:id="rId44"/>
    <p:sldId id="751" r:id="rId45"/>
    <p:sldId id="752" r:id="rId46"/>
    <p:sldId id="753" r:id="rId47"/>
    <p:sldId id="754" r:id="rId48"/>
    <p:sldId id="978" r:id="rId49"/>
    <p:sldId id="743" r:id="rId50"/>
    <p:sldId id="1252" r:id="rId51"/>
    <p:sldId id="1253" r:id="rId52"/>
    <p:sldId id="1250" r:id="rId53"/>
    <p:sldId id="735" r:id="rId54"/>
    <p:sldId id="983" r:id="rId55"/>
    <p:sldId id="1251" r:id="rId56"/>
    <p:sldId id="736" r:id="rId57"/>
    <p:sldId id="746" r:id="rId58"/>
    <p:sldId id="1254" r:id="rId59"/>
    <p:sldId id="437" r:id="rId60"/>
    <p:sldId id="1255" r:id="rId61"/>
    <p:sldId id="440" r:id="rId62"/>
    <p:sldId id="445" r:id="rId63"/>
    <p:sldId id="442" r:id="rId64"/>
    <p:sldId id="447" r:id="rId65"/>
    <p:sldId id="757" r:id="rId66"/>
    <p:sldId id="441" r:id="rId67"/>
    <p:sldId id="444" r:id="rId68"/>
    <p:sldId id="1084" r:id="rId69"/>
    <p:sldId id="984" r:id="rId70"/>
    <p:sldId id="985" r:id="rId71"/>
    <p:sldId id="1178" r:id="rId72"/>
    <p:sldId id="1179" r:id="rId73"/>
    <p:sldId id="758" r:id="rId74"/>
    <p:sldId id="759" r:id="rId75"/>
    <p:sldId id="760" r:id="rId76"/>
    <p:sldId id="761" r:id="rId77"/>
    <p:sldId id="762" r:id="rId78"/>
    <p:sldId id="868" r:id="rId79"/>
    <p:sldId id="763" r:id="rId80"/>
    <p:sldId id="1260" r:id="rId81"/>
    <p:sldId id="774" r:id="rId82"/>
    <p:sldId id="770" r:id="rId83"/>
    <p:sldId id="771" r:id="rId84"/>
    <p:sldId id="492" r:id="rId85"/>
    <p:sldId id="491" r:id="rId86"/>
    <p:sldId id="493" r:id="rId87"/>
    <p:sldId id="773" r:id="rId88"/>
    <p:sldId id="772" r:id="rId89"/>
    <p:sldId id="494" r:id="rId90"/>
    <p:sldId id="496" r:id="rId91"/>
    <p:sldId id="497" r:id="rId92"/>
    <p:sldId id="499" r:id="rId93"/>
    <p:sldId id="1256" r:id="rId94"/>
    <p:sldId id="449" r:id="rId95"/>
    <p:sldId id="1085" r:id="rId96"/>
    <p:sldId id="450" r:id="rId97"/>
    <p:sldId id="1261" r:id="rId98"/>
    <p:sldId id="451" r:id="rId99"/>
    <p:sldId id="456" r:id="rId100"/>
    <p:sldId id="483" r:id="rId101"/>
    <p:sldId id="500" r:id="rId102"/>
    <p:sldId id="1230" r:id="rId103"/>
    <p:sldId id="1231" r:id="rId104"/>
    <p:sldId id="1232" r:id="rId105"/>
    <p:sldId id="1237" r:id="rId106"/>
    <p:sldId id="1238" r:id="rId107"/>
    <p:sldId id="1239" r:id="rId108"/>
    <p:sldId id="1243" r:id="rId109"/>
    <p:sldId id="1262" r:id="rId110"/>
    <p:sldId id="1244" r:id="rId11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3">
          <p15:clr>
            <a:srgbClr val="A4A3A4"/>
          </p15:clr>
        </p15:guide>
        <p15:guide id="2" pos="285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gang Zhao" initials="ZZ" lastIdx="1" clrIdx="0">
    <p:extLst>
      <p:ext uri="{19B8F6BF-5375-455C-9EA6-DF929625EA0E}">
        <p15:presenceInfo xmlns:p15="http://schemas.microsoft.com/office/powerpoint/2012/main" userId="ab219c8704fe24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FB42A"/>
    <a:srgbClr val="DBBB23"/>
    <a:srgbClr val="E9C9B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62" autoAdjust="0"/>
    <p:restoredTop sz="92504" autoAdjust="0"/>
  </p:normalViewPr>
  <p:slideViewPr>
    <p:cSldViewPr>
      <p:cViewPr varScale="1">
        <p:scale>
          <a:sx n="80" d="100"/>
          <a:sy n="80" d="100"/>
        </p:scale>
        <p:origin x="1598" y="53"/>
      </p:cViewPr>
      <p:guideLst>
        <p:guide orient="horz" pos="2193"/>
        <p:guide pos="28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96"/>
    </p:cViewPr>
  </p:sorterViewPr>
  <p:notesViewPr>
    <p:cSldViewPr>
      <p:cViewPr varScale="1">
        <p:scale>
          <a:sx n="66" d="100"/>
          <a:sy n="66" d="100"/>
        </p:scale>
        <p:origin x="2280"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9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786FBC1-813A-4590-ADAF-206891C856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7337DBE6-9D85-4830-AA8C-1B7C68C32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8460C281-48F8-423E-81C8-9551543677BD}" type="datetimeFigureOut">
              <a:rPr lang="zh-CN" altLang="en-US"/>
              <a:pPr>
                <a:defRPr/>
              </a:pPr>
              <a:t>2018/8/9</a:t>
            </a:fld>
            <a:endParaRPr lang="zh-CN" altLang="en-US"/>
          </a:p>
        </p:txBody>
      </p:sp>
      <p:sp>
        <p:nvSpPr>
          <p:cNvPr id="4" name="页脚占位符 3">
            <a:extLst>
              <a:ext uri="{FF2B5EF4-FFF2-40B4-BE49-F238E27FC236}">
                <a16:creationId xmlns:a16="http://schemas.microsoft.com/office/drawing/2014/main" id="{A8CC89B8-8516-429D-9FC9-3C353473BE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AE9BDCF5-E528-4330-80B3-772943CC4C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78DD71F9-15EE-47D2-9E8D-9916E04C49A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Header Placeholder 5121">
            <a:extLst>
              <a:ext uri="{FF2B5EF4-FFF2-40B4-BE49-F238E27FC236}">
                <a16:creationId xmlns:a16="http://schemas.microsoft.com/office/drawing/2014/main" id="{11EADECE-D1BC-419B-80F3-DAC1A95108B0}"/>
              </a:ext>
            </a:extLst>
          </p:cNvPr>
          <p:cNvSpPr>
            <a:spLocks noGrp="1"/>
          </p:cNvSpPr>
          <p:nvPr>
            <p:ph type="hdr" sz="quarter"/>
          </p:nvPr>
        </p:nvSpPr>
        <p:spPr>
          <a:xfrm>
            <a:off x="0" y="0"/>
            <a:ext cx="2971800" cy="457200"/>
          </a:xfrm>
          <a:prstGeom prst="rect">
            <a:avLst/>
          </a:prstGeom>
          <a:noFill/>
          <a:ln w="9525">
            <a:noFill/>
            <a:miter/>
          </a:ln>
        </p:spPr>
        <p:txBody>
          <a:bodyPr/>
          <a:lstStyle>
            <a:lvl1pPr eaLnBrk="1" hangingPunct="1">
              <a:buFont typeface="Arial" panose="020B0604020202020204" pitchFamily="34" charset="0"/>
              <a:buNone/>
              <a:defRPr sz="1200" noProof="1"/>
            </a:lvl1pPr>
          </a:lstStyle>
          <a:p>
            <a:pPr>
              <a:defRPr/>
            </a:pPr>
            <a:endParaRPr lang="zh-CN"/>
          </a:p>
        </p:txBody>
      </p:sp>
      <p:sp>
        <p:nvSpPr>
          <p:cNvPr id="5123" name="Date Placeholder 5122">
            <a:extLst>
              <a:ext uri="{FF2B5EF4-FFF2-40B4-BE49-F238E27FC236}">
                <a16:creationId xmlns:a16="http://schemas.microsoft.com/office/drawing/2014/main" id="{6CA8AD3A-6EEF-4F00-B15B-C0B9F3CEAD06}"/>
              </a:ext>
            </a:extLst>
          </p:cNvPr>
          <p:cNvSpPr>
            <a:spLocks noGrp="1"/>
          </p:cNvSpPr>
          <p:nvPr>
            <p:ph type="dt" idx="1"/>
          </p:nvPr>
        </p:nvSpPr>
        <p:spPr>
          <a:xfrm>
            <a:off x="3884613" y="0"/>
            <a:ext cx="2971800" cy="457200"/>
          </a:xfrm>
          <a:prstGeom prst="rect">
            <a:avLst/>
          </a:prstGeom>
          <a:noFill/>
          <a:ln w="9525">
            <a:noFill/>
            <a:miter/>
          </a:ln>
        </p:spPr>
        <p:txBody>
          <a:bodyPr/>
          <a:lstStyle>
            <a:lvl1pPr algn="r" eaLnBrk="1" hangingPunct="1">
              <a:buFont typeface="Arial" panose="020B0604020202020204" pitchFamily="34" charset="0"/>
              <a:buNone/>
              <a:defRPr sz="1200" noProof="1"/>
            </a:lvl1pPr>
          </a:lstStyle>
          <a:p>
            <a:pPr>
              <a:defRPr/>
            </a:pPr>
            <a:endParaRPr lang="zh-CN" altLang="en-US"/>
          </a:p>
        </p:txBody>
      </p:sp>
      <p:sp>
        <p:nvSpPr>
          <p:cNvPr id="21508" name="Slide Image Placeholder 5123">
            <a:extLst>
              <a:ext uri="{FF2B5EF4-FFF2-40B4-BE49-F238E27FC236}">
                <a16:creationId xmlns:a16="http://schemas.microsoft.com/office/drawing/2014/main" id="{839B6C62-9F5D-45F5-B9C7-B77F8A4188E2}"/>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Text Placeholder 5124">
            <a:extLst>
              <a:ext uri="{FF2B5EF4-FFF2-40B4-BE49-F238E27FC236}">
                <a16:creationId xmlns:a16="http://schemas.microsoft.com/office/drawing/2014/main" id="{6254AE0F-BB84-444F-9D16-60F751B11427}"/>
              </a:ext>
            </a:extLst>
          </p:cNvPr>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Footer Placeholder 5125">
            <a:extLst>
              <a:ext uri="{FF2B5EF4-FFF2-40B4-BE49-F238E27FC236}">
                <a16:creationId xmlns:a16="http://schemas.microsoft.com/office/drawing/2014/main" id="{DEB8CF65-035D-49E2-A161-CDEA8BCCB8A1}"/>
              </a:ext>
            </a:extLst>
          </p:cNvPr>
          <p:cNvSpPr>
            <a:spLocks noGrp="1"/>
          </p:cNvSpPr>
          <p:nvPr>
            <p:ph type="ftr" sz="quarter" idx="4"/>
          </p:nvPr>
        </p:nvSpPr>
        <p:spPr>
          <a:xfrm>
            <a:off x="0" y="8685213"/>
            <a:ext cx="2971800" cy="457200"/>
          </a:xfrm>
          <a:prstGeom prst="rect">
            <a:avLst/>
          </a:prstGeom>
          <a:noFill/>
          <a:ln w="9525">
            <a:noFill/>
            <a:miter/>
          </a:ln>
        </p:spPr>
        <p:txBody>
          <a:bodyPr anchor="b"/>
          <a:lstStyle>
            <a:lvl1pPr eaLnBrk="1" hangingPunct="1">
              <a:buFont typeface="Arial" panose="020B0604020202020204" pitchFamily="34" charset="0"/>
              <a:buNone/>
              <a:defRPr sz="1200" noProof="1"/>
            </a:lvl1pPr>
          </a:lstStyle>
          <a:p>
            <a:pPr>
              <a:defRPr/>
            </a:pPr>
            <a:endParaRPr lang="zh-CN"/>
          </a:p>
        </p:txBody>
      </p:sp>
      <p:sp>
        <p:nvSpPr>
          <p:cNvPr id="5127" name="Slide Number Placeholder 5126">
            <a:extLst>
              <a:ext uri="{FF2B5EF4-FFF2-40B4-BE49-F238E27FC236}">
                <a16:creationId xmlns:a16="http://schemas.microsoft.com/office/drawing/2014/main" id="{C2E397E5-FDDB-46C1-B39C-69DE6A05C1B1}"/>
              </a:ext>
            </a:extLst>
          </p:cNvPr>
          <p:cNvSpPr>
            <a:spLocks noGrp="1"/>
          </p:cNvSpPr>
          <p:nvPr>
            <p:ph type="sldNum" sz="quarter" idx="5"/>
          </p:nvPr>
        </p:nvSpPr>
        <p:spPr>
          <a:xfrm>
            <a:off x="3884613" y="8685213"/>
            <a:ext cx="2971800" cy="457200"/>
          </a:xfrm>
          <a:prstGeom prst="rect">
            <a:avLst/>
          </a:prstGeom>
          <a:noFill/>
          <a:ln w="9525">
            <a:noFill/>
            <a:miter/>
          </a:ln>
        </p:spPr>
        <p:txBody>
          <a:bodyPr anchor="b"/>
          <a:lstStyle>
            <a:lvl1pPr algn="r" eaLnBrk="1" hangingPunct="1">
              <a:buFont typeface="Arial" panose="020B0604020202020204" pitchFamily="34" charset="0"/>
              <a:buNone/>
              <a:defRPr sz="1200" noProof="1">
                <a:ea typeface="宋体" panose="02010600030101010101" pitchFamily="2" charset="-122"/>
                <a:cs typeface="+mn-ea"/>
              </a:defRPr>
            </a:lvl1pPr>
          </a:lstStyle>
          <a:p>
            <a:pPr>
              <a:defRPr/>
            </a:pPr>
            <a:fld id="{E9EC0300-8CF7-4D93-8532-B9169AFABFEA}" type="slidenum">
              <a:rPr lang="en-US" altLang="zh-CN"/>
              <a:pPr>
                <a:defRPr/>
              </a:pPr>
              <a:t>‹#›</a:t>
            </a:fld>
            <a:endParaRPr lang="zh-CN">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aike.baidu.com/view/17673.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9EC0300-8CF7-4D93-8532-B9169AFABFEA}" type="slidenum">
              <a:rPr lang="en-US" altLang="zh-CN" smtClean="0"/>
              <a:pPr>
                <a:defRPr/>
              </a:pPr>
              <a:t>1</a:t>
            </a:fld>
            <a:endParaRPr lang="zh-CN">
              <a:cs typeface="+mn-cs"/>
            </a:endParaRPr>
          </a:p>
        </p:txBody>
      </p:sp>
    </p:spTree>
    <p:extLst>
      <p:ext uri="{BB962C8B-B14F-4D97-AF65-F5344CB8AC3E}">
        <p14:creationId xmlns:p14="http://schemas.microsoft.com/office/powerpoint/2010/main" val="23265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A1B0AB1-62B3-41BF-A9A5-F97AE0ECD727}"/>
              </a:ext>
            </a:extLst>
          </p:cNvPr>
          <p:cNvSpPr>
            <a:spLocks noGrp="1" noRot="1" noChangeAspect="1" noChangeArrowheads="1" noTextEdit="1"/>
          </p:cNvSpPr>
          <p:nvPr>
            <p:ph type="sldImg" idx="4294967295"/>
          </p:nvPr>
        </p:nvSpPr>
        <p:spPr>
          <a:ln/>
        </p:spPr>
      </p:sp>
      <p:sp>
        <p:nvSpPr>
          <p:cNvPr id="45059" name="文本占位符 2">
            <a:extLst>
              <a:ext uri="{FF2B5EF4-FFF2-40B4-BE49-F238E27FC236}">
                <a16:creationId xmlns:a16="http://schemas.microsoft.com/office/drawing/2014/main" id="{F82BA2A6-32DB-4550-9712-D2FD5FDD8ED5}"/>
              </a:ext>
            </a:extLst>
          </p:cNvPr>
          <p:cNvSpPr>
            <a:spLocks noGrp="1" noChangeArrowheads="1"/>
          </p:cNvSpPr>
          <p:nvPr>
            <p:ph type="body" idx="4294967295"/>
          </p:nvPr>
        </p:nvSpPr>
        <p:spPr/>
        <p:txBody>
          <a:bodyPr/>
          <a:lstStyle/>
          <a:p>
            <a:pPr lvl="1" eaLnBrk="1" hangingPunct="1">
              <a:lnSpc>
                <a:spcPct val="80000"/>
              </a:lnSpc>
            </a:pPr>
            <a:r>
              <a:rPr lang="zh-CN" altLang="en-US"/>
              <a:t>计算机组成原理</a:t>
            </a:r>
            <a:r>
              <a:rPr lang="en-US" altLang="zh-CN"/>
              <a:t>: </a:t>
            </a:r>
            <a:r>
              <a:rPr lang="zh-CN" altLang="en-US"/>
              <a:t>对计算机系统的基本组成和工作机制有比较透彻的理解</a:t>
            </a:r>
            <a:r>
              <a:rPr lang="en-US" altLang="zh-CN"/>
              <a:t>, </a:t>
            </a:r>
            <a:r>
              <a:rPr lang="zh-CN" altLang="en-US"/>
              <a:t>侧重电子计算机的硬件实现</a:t>
            </a:r>
          </a:p>
          <a:p>
            <a:pPr lvl="1" eaLnBrk="1" hangingPunct="1">
              <a:lnSpc>
                <a:spcPct val="80000"/>
              </a:lnSpc>
            </a:pPr>
            <a:r>
              <a:rPr lang="zh-CN" altLang="en-US"/>
              <a:t>计算机体系结构</a:t>
            </a:r>
            <a:r>
              <a:rPr lang="en-US" altLang="zh-CN"/>
              <a:t>: </a:t>
            </a:r>
            <a:r>
              <a:rPr lang="zh-CN" altLang="en-US"/>
              <a:t>重点论述计算机系统的各种基本结构、设计技术和性能定量分析方法</a:t>
            </a:r>
            <a:r>
              <a:rPr lang="en-US" altLang="zh-CN"/>
              <a:t>, </a:t>
            </a:r>
            <a:r>
              <a:rPr lang="zh-CN" altLang="en-US"/>
              <a:t>侧重计算机指令集及其软硬件实现</a:t>
            </a:r>
          </a:p>
          <a:p>
            <a:pPr lvl="1" eaLnBrk="1" hangingPunct="1">
              <a:lnSpc>
                <a:spcPct val="80000"/>
              </a:lnSpc>
            </a:pPr>
            <a:r>
              <a:rPr lang="zh-CN" altLang="en-US">
                <a:sym typeface="Arial" panose="020B0604020202020204" pitchFamily="34" charset="0"/>
              </a:rPr>
              <a:t>微型计算机原理</a:t>
            </a:r>
            <a:r>
              <a:rPr lang="en-US" altLang="zh-CN">
                <a:sym typeface="Arial" panose="020B0604020202020204" pitchFamily="34" charset="0"/>
              </a:rPr>
              <a:t>: </a:t>
            </a:r>
            <a:r>
              <a:rPr lang="zh-CN" altLang="en-US">
                <a:sym typeface="Arial" panose="020B0604020202020204" pitchFamily="34" charset="0"/>
              </a:rPr>
              <a:t>突出应用，详细讲述微处理器芯片、主板、接口技术和应用编程方法</a:t>
            </a:r>
            <a:r>
              <a:rPr lang="en-US" altLang="zh-CN">
                <a:sym typeface="Arial" panose="020B0604020202020204" pitchFamily="34" charset="0"/>
              </a:rPr>
              <a:t>, </a:t>
            </a:r>
            <a:r>
              <a:rPr lang="zh-CN" altLang="en-US">
                <a:sym typeface="Arial" panose="020B0604020202020204" pitchFamily="34" charset="0"/>
              </a:rPr>
              <a:t>侧重计算机的使用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B24DB471-8510-429C-AE9A-368F9A1252EA}"/>
              </a:ext>
            </a:extLst>
          </p:cNvPr>
          <p:cNvSpPr>
            <a:spLocks noGrp="1" noRot="1" noChangeAspect="1" noChangeArrowheads="1" noTextEdit="1"/>
          </p:cNvSpPr>
          <p:nvPr>
            <p:ph type="sldImg" idx="4294967295"/>
          </p:nvPr>
        </p:nvSpPr>
        <p:spPr>
          <a:ln/>
        </p:spPr>
      </p:sp>
      <p:sp>
        <p:nvSpPr>
          <p:cNvPr id="47107" name="Text Placeholder 2">
            <a:extLst>
              <a:ext uri="{FF2B5EF4-FFF2-40B4-BE49-F238E27FC236}">
                <a16:creationId xmlns:a16="http://schemas.microsoft.com/office/drawing/2014/main" id="{A4D22226-2A88-44A7-BE67-51692AC27C39}"/>
              </a:ext>
            </a:extLst>
          </p:cNvPr>
          <p:cNvSpPr>
            <a:spLocks noGrp="1" noChangeArrowheads="1"/>
          </p:cNvSpPr>
          <p:nvPr>
            <p:ph type="body" idx="4294967295"/>
          </p:nvPr>
        </p:nvSpPr>
        <p:spPr/>
        <p:txBody>
          <a:bodyPr/>
          <a:lstStyle/>
          <a:p>
            <a:pPr eaLnBrk="1" hangingPunct="1"/>
            <a:endParaRPr lang="en-US" altLang="en-US"/>
          </a:p>
        </p:txBody>
      </p:sp>
      <p:sp>
        <p:nvSpPr>
          <p:cNvPr id="28675" name="Slide Number Placeholder 3">
            <a:extLst>
              <a:ext uri="{FF2B5EF4-FFF2-40B4-BE49-F238E27FC236}">
                <a16:creationId xmlns:a16="http://schemas.microsoft.com/office/drawing/2014/main" id="{AC790CEE-8190-47D2-9AAA-E0FBA440DD8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48F6F981-C56D-4D7A-9104-F3C83C7EAE57}" type="slidenum">
              <a:rPr lang="zh-CN" altLang="en-US">
                <a:sym typeface="+mn-ea"/>
              </a:rPr>
              <a:pPr>
                <a:defRPr/>
              </a:pPr>
              <a:t>14</a:t>
            </a:fld>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48481">
            <a:extLst>
              <a:ext uri="{FF2B5EF4-FFF2-40B4-BE49-F238E27FC236}">
                <a16:creationId xmlns:a16="http://schemas.microsoft.com/office/drawing/2014/main" id="{54C175DE-323F-4DA8-A0C2-13EDFD9B0434}"/>
              </a:ext>
            </a:extLst>
          </p:cNvPr>
          <p:cNvSpPr>
            <a:spLocks noGrp="1" noRot="1" noChangeAspect="1" noChangeArrowheads="1" noTextEdit="1"/>
          </p:cNvSpPr>
          <p:nvPr>
            <p:ph type="sldImg" idx="4294967295"/>
          </p:nvPr>
        </p:nvSpPr>
        <p:spPr>
          <a:ln/>
        </p:spPr>
      </p:sp>
      <p:sp>
        <p:nvSpPr>
          <p:cNvPr id="52227" name="Text Placeholder 148483">
            <a:extLst>
              <a:ext uri="{FF2B5EF4-FFF2-40B4-BE49-F238E27FC236}">
                <a16:creationId xmlns:a16="http://schemas.microsoft.com/office/drawing/2014/main" id="{948EF3C4-19FA-42E1-91DF-2CD121CF0CF3}"/>
              </a:ext>
            </a:extLst>
          </p:cNvPr>
          <p:cNvSpPr>
            <a:spLocks noGrp="1" noChangeArrowheads="1"/>
          </p:cNvSpPr>
          <p:nvPr>
            <p:ph type="body" idx="4294967295"/>
          </p:nvPr>
        </p:nvSpPr>
        <p:spPr/>
        <p:txBody>
          <a:bodyPr/>
          <a:lstStyle/>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最早计数</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很多，随着剩余物质增多，书的概念也开始扩充，从记数走向计数，秘鲁也出土文物“基普”，古人用来计数的带有绳结的绳子，公元前</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6</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世纪，波斯国王在一次征战中曾命令士兵守桥，并留下结绳，一天解一个，解完方可撤离；石子计数，比如放羊，早上出圈时往罐子里投一个小石子，傍晚进圈是就拿出一块，全部拿光说明羊全部进圈</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迭加数制代表是罗马数制，规定了一套符号，每个符号代表不同的数值，并且与位置无关</a:t>
            </a:r>
            <a:endParaRPr lang="zh-CN" altLang="zh-CN" dirty="0"/>
          </a:p>
        </p:txBody>
      </p:sp>
      <p:sp>
        <p:nvSpPr>
          <p:cNvPr id="34819" name="Slide Number Placeholder 1">
            <a:extLst>
              <a:ext uri="{FF2B5EF4-FFF2-40B4-BE49-F238E27FC236}">
                <a16:creationId xmlns:a16="http://schemas.microsoft.com/office/drawing/2014/main" id="{6AC16F1C-069D-45C3-ABE5-BDA70DA83D1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4E4C70C3-154E-4B74-A87A-8BA1CF9EA4DD}" type="slidenum">
              <a:rPr lang="zh-CN" altLang="en-US" kern="0">
                <a:solidFill>
                  <a:sysClr val="windowText" lastClr="000000"/>
                </a:solidFill>
                <a:sym typeface="+mn-ea"/>
              </a:rPr>
              <a:pPr fontAlgn="auto">
                <a:spcBef>
                  <a:spcPts val="0"/>
                </a:spcBef>
                <a:spcAft>
                  <a:spcPts val="0"/>
                </a:spcAft>
                <a:buFontTx/>
                <a:buNone/>
                <a:defRPr/>
              </a:pPr>
              <a:t>17</a:t>
            </a:fld>
            <a:endParaRPr lang="zh-CN" altLang="en-US" kern="0">
              <a:solidFill>
                <a:sysClr val="windowText" lastClr="000000"/>
              </a:solidFill>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48481">
            <a:extLst>
              <a:ext uri="{FF2B5EF4-FFF2-40B4-BE49-F238E27FC236}">
                <a16:creationId xmlns:a16="http://schemas.microsoft.com/office/drawing/2014/main" id="{54C175DE-323F-4DA8-A0C2-13EDFD9B0434}"/>
              </a:ext>
            </a:extLst>
          </p:cNvPr>
          <p:cNvSpPr>
            <a:spLocks noGrp="1" noRot="1" noChangeAspect="1" noChangeArrowheads="1" noTextEdit="1"/>
          </p:cNvSpPr>
          <p:nvPr>
            <p:ph type="sldImg" idx="4294967295"/>
          </p:nvPr>
        </p:nvSpPr>
        <p:spPr>
          <a:ln/>
        </p:spPr>
      </p:sp>
      <p:sp>
        <p:nvSpPr>
          <p:cNvPr id="52227" name="Text Placeholder 148483">
            <a:extLst>
              <a:ext uri="{FF2B5EF4-FFF2-40B4-BE49-F238E27FC236}">
                <a16:creationId xmlns:a16="http://schemas.microsoft.com/office/drawing/2014/main" id="{948EF3C4-19FA-42E1-91DF-2CD121CF0CF3}"/>
              </a:ext>
            </a:extLst>
          </p:cNvPr>
          <p:cNvSpPr>
            <a:spLocks noGrp="1" noChangeArrowheads="1"/>
          </p:cNvSpPr>
          <p:nvPr>
            <p:ph type="body" idx="4294967295"/>
          </p:nvPr>
        </p:nvSpPr>
        <p:spPr/>
        <p:txBody>
          <a:bodyPr/>
          <a:lstStyle/>
          <a:p>
            <a:pPr eaLnBrk="1" hangingPunct="1"/>
            <a:r>
              <a:rPr lang="zh-CN" altLang="en-US" dirty="0"/>
              <a:t>《孙子算经》是中国古代重要的数学著作。成书大约在四、五世纪，也就是大约一千五百年前，作者生平和编写年不详。传本的《孙子算经》共三卷。卷上叙述算筹记数的纵横相间制度和筹算乘除法，卷中举例说明筹算分数算法和筹算开平方法。</a:t>
            </a:r>
            <a:r>
              <a:rPr lang="ja-JP" altLang="en-US" sz="1200" b="0" i="0" kern="1200" dirty="0">
                <a:solidFill>
                  <a:schemeClr val="tx1"/>
                </a:solidFill>
                <a:effectLst/>
                <a:latin typeface="Arial" panose="020B0604020202020204" pitchFamily="34" charset="0"/>
                <a:ea typeface="宋体" panose="02010600030101010101" pitchFamily="2" charset="-122"/>
                <a:cs typeface="+mn-cs"/>
              </a:rPr>
              <a:t>子・丑・寅・卯・辰・巳・午・未・申・酉・戌・亥</a:t>
            </a:r>
            <a:endParaRPr lang="zh-CN" altLang="en-US" dirty="0"/>
          </a:p>
        </p:txBody>
      </p:sp>
      <p:sp>
        <p:nvSpPr>
          <p:cNvPr id="34819" name="Slide Number Placeholder 1">
            <a:extLst>
              <a:ext uri="{FF2B5EF4-FFF2-40B4-BE49-F238E27FC236}">
                <a16:creationId xmlns:a16="http://schemas.microsoft.com/office/drawing/2014/main" id="{6AC16F1C-069D-45C3-ABE5-BDA70DA83D1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4E4C70C3-154E-4B74-A87A-8BA1CF9EA4DD}" type="slidenum">
              <a:rPr lang="zh-CN" altLang="en-US" kern="0">
                <a:solidFill>
                  <a:sysClr val="windowText" lastClr="000000"/>
                </a:solidFill>
                <a:sym typeface="+mn-ea"/>
              </a:rPr>
              <a:pPr fontAlgn="auto">
                <a:spcBef>
                  <a:spcPts val="0"/>
                </a:spcBef>
                <a:spcAft>
                  <a:spcPts val="0"/>
                </a:spcAft>
                <a:buFontTx/>
                <a:buNone/>
                <a:defRPr/>
              </a:pPr>
              <a:t>18</a:t>
            </a:fld>
            <a:endParaRPr lang="zh-CN" altLang="en-US" kern="0">
              <a:solidFill>
                <a:sysClr val="windowText" lastClr="000000"/>
              </a:solidFill>
              <a:sym typeface="+mn-ea"/>
            </a:endParaRPr>
          </a:p>
        </p:txBody>
      </p:sp>
    </p:spTree>
    <p:extLst>
      <p:ext uri="{BB962C8B-B14F-4D97-AF65-F5344CB8AC3E}">
        <p14:creationId xmlns:p14="http://schemas.microsoft.com/office/powerpoint/2010/main" val="39425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48481">
            <a:extLst>
              <a:ext uri="{FF2B5EF4-FFF2-40B4-BE49-F238E27FC236}">
                <a16:creationId xmlns:a16="http://schemas.microsoft.com/office/drawing/2014/main" id="{54C175DE-323F-4DA8-A0C2-13EDFD9B0434}"/>
              </a:ext>
            </a:extLst>
          </p:cNvPr>
          <p:cNvSpPr>
            <a:spLocks noGrp="1" noRot="1" noChangeAspect="1" noChangeArrowheads="1" noTextEdit="1"/>
          </p:cNvSpPr>
          <p:nvPr>
            <p:ph type="sldImg" idx="4294967295"/>
          </p:nvPr>
        </p:nvSpPr>
        <p:spPr>
          <a:ln/>
        </p:spPr>
      </p:sp>
      <p:sp>
        <p:nvSpPr>
          <p:cNvPr id="52227" name="Text Placeholder 148483">
            <a:extLst>
              <a:ext uri="{FF2B5EF4-FFF2-40B4-BE49-F238E27FC236}">
                <a16:creationId xmlns:a16="http://schemas.microsoft.com/office/drawing/2014/main" id="{948EF3C4-19FA-42E1-91DF-2CD121CF0CF3}"/>
              </a:ext>
            </a:extLst>
          </p:cNvPr>
          <p:cNvSpPr>
            <a:spLocks noGrp="1" noChangeArrowheads="1"/>
          </p:cNvSpPr>
          <p:nvPr>
            <p:ph type="body" idx="4294967295"/>
          </p:nvPr>
        </p:nvSpPr>
        <p:spPr/>
        <p:txBody>
          <a:bodyPr/>
          <a:lstStyle/>
          <a:p>
            <a:pPr eaLnBrk="1" hangingPunct="1"/>
            <a:r>
              <a:rPr lang="zh-CN" altLang="en-US" dirty="0"/>
              <a:t>《周髀算经》原名《周髀》，是算经的十书之一。中国最古老的天文学和数学著作，约成书于公元前1世纪，主要阐明当时的盖天说和四分历法。唐初规定它为国子监明算科的教材之一，故改名《周髀算经》。 《周髀算经》在数学上的主要成就是介绍了勾股定理。</a:t>
            </a:r>
            <a:endParaRPr lang="zh-CN" altLang="zh-CN" dirty="0"/>
          </a:p>
        </p:txBody>
      </p:sp>
      <p:sp>
        <p:nvSpPr>
          <p:cNvPr id="34819" name="Slide Number Placeholder 1">
            <a:extLst>
              <a:ext uri="{FF2B5EF4-FFF2-40B4-BE49-F238E27FC236}">
                <a16:creationId xmlns:a16="http://schemas.microsoft.com/office/drawing/2014/main" id="{6AC16F1C-069D-45C3-ABE5-BDA70DA83D1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4E4C70C3-154E-4B74-A87A-8BA1CF9EA4DD}" type="slidenum">
              <a:rPr lang="zh-CN" altLang="en-US" kern="0">
                <a:solidFill>
                  <a:sysClr val="windowText" lastClr="000000"/>
                </a:solidFill>
                <a:sym typeface="+mn-ea"/>
              </a:rPr>
              <a:pPr fontAlgn="auto">
                <a:spcBef>
                  <a:spcPts val="0"/>
                </a:spcBef>
                <a:spcAft>
                  <a:spcPts val="0"/>
                </a:spcAft>
                <a:buFontTx/>
                <a:buNone/>
                <a:defRPr/>
              </a:pPr>
              <a:t>19</a:t>
            </a:fld>
            <a:endParaRPr lang="zh-CN" altLang="en-US" kern="0">
              <a:solidFill>
                <a:sysClr val="windowText" lastClr="000000"/>
              </a:solidFill>
              <a:sym typeface="+mn-ea"/>
            </a:endParaRPr>
          </a:p>
        </p:txBody>
      </p:sp>
    </p:spTree>
    <p:extLst>
      <p:ext uri="{BB962C8B-B14F-4D97-AF65-F5344CB8AC3E}">
        <p14:creationId xmlns:p14="http://schemas.microsoft.com/office/powerpoint/2010/main" val="28580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48481">
            <a:extLst>
              <a:ext uri="{FF2B5EF4-FFF2-40B4-BE49-F238E27FC236}">
                <a16:creationId xmlns:a16="http://schemas.microsoft.com/office/drawing/2014/main" id="{3C40F4DD-4F7F-4463-9435-63C037D8C6D9}"/>
              </a:ext>
            </a:extLst>
          </p:cNvPr>
          <p:cNvSpPr>
            <a:spLocks noGrp="1" noRot="1" noChangeAspect="1" noChangeArrowheads="1" noTextEdit="1"/>
          </p:cNvSpPr>
          <p:nvPr>
            <p:ph type="sldImg" idx="4294967295"/>
          </p:nvPr>
        </p:nvSpPr>
        <p:spPr>
          <a:ln/>
        </p:spPr>
      </p:sp>
      <p:sp>
        <p:nvSpPr>
          <p:cNvPr id="56323" name="Text Placeholder 148483">
            <a:extLst>
              <a:ext uri="{FF2B5EF4-FFF2-40B4-BE49-F238E27FC236}">
                <a16:creationId xmlns:a16="http://schemas.microsoft.com/office/drawing/2014/main" id="{791E9895-5683-4CEC-97E0-8906B288D1E3}"/>
              </a:ext>
            </a:extLst>
          </p:cNvPr>
          <p:cNvSpPr>
            <a:spLocks noGrp="1" noChangeArrowheads="1"/>
          </p:cNvSpPr>
          <p:nvPr>
            <p:ph type="body" idx="4294967295"/>
          </p:nvPr>
        </p:nvSpPr>
        <p:spPr/>
        <p:txBody>
          <a:bodyPr/>
          <a:lstStyle/>
          <a:p>
            <a:pPr eaLnBrk="1" hangingPunct="1"/>
            <a:r>
              <a:rPr lang="zh-CN" altLang="en-US" dirty="0"/>
              <a:t>从游珠算板发展到算盘， 既可以按照十进制进行计算，又可以按照十六进制进行计算，满</a:t>
            </a:r>
            <a:r>
              <a:rPr lang="en-US" altLang="zh-CN" dirty="0"/>
              <a:t>16</a:t>
            </a:r>
            <a:r>
              <a:rPr lang="zh-CN" altLang="en-US" dirty="0"/>
              <a:t>向左进</a:t>
            </a:r>
            <a:r>
              <a:rPr lang="en-US" altLang="zh-CN" dirty="0"/>
              <a:t>1</a:t>
            </a:r>
            <a:r>
              <a:rPr lang="zh-CN" altLang="en-US" dirty="0"/>
              <a:t>， 因一斤等于</a:t>
            </a:r>
            <a:r>
              <a:rPr lang="en-US" altLang="zh-CN" dirty="0"/>
              <a:t>16</a:t>
            </a:r>
            <a:r>
              <a:rPr lang="zh-CN" altLang="en-US" dirty="0"/>
              <a:t>两，</a:t>
            </a:r>
            <a:r>
              <a:rPr lang="zh-CN" altLang="zh-CN" dirty="0"/>
              <a:t>隔位商除法距离</a:t>
            </a:r>
          </a:p>
        </p:txBody>
      </p:sp>
      <p:sp>
        <p:nvSpPr>
          <p:cNvPr id="34819" name="Slide Number Placeholder 1">
            <a:extLst>
              <a:ext uri="{FF2B5EF4-FFF2-40B4-BE49-F238E27FC236}">
                <a16:creationId xmlns:a16="http://schemas.microsoft.com/office/drawing/2014/main" id="{A60B3CB8-93C7-4D4B-B1AA-04831FC3153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1FDF8DC2-5A7A-46A4-8CF2-36AD237C9359}" type="slidenum">
              <a:rPr lang="zh-CN" altLang="en-US" kern="0">
                <a:solidFill>
                  <a:sysClr val="windowText" lastClr="000000"/>
                </a:solidFill>
                <a:sym typeface="+mn-ea"/>
              </a:rPr>
              <a:pPr fontAlgn="auto">
                <a:spcBef>
                  <a:spcPts val="0"/>
                </a:spcBef>
                <a:spcAft>
                  <a:spcPts val="0"/>
                </a:spcAft>
                <a:buFontTx/>
                <a:buNone/>
                <a:defRPr/>
              </a:pPr>
              <a:t>20</a:t>
            </a:fld>
            <a:endParaRPr lang="zh-CN" altLang="en-US" kern="0">
              <a:solidFill>
                <a:sysClr val="windowText" lastClr="000000"/>
              </a:solidFill>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14EF52E-8B4E-49BF-BAF3-7F86344F6D38}"/>
              </a:ext>
            </a:extLst>
          </p:cNvPr>
          <p:cNvSpPr>
            <a:spLocks noGrp="1" noRot="1" noChangeAspect="1" noChangeArrowheads="1" noTextEdit="1"/>
          </p:cNvSpPr>
          <p:nvPr>
            <p:ph type="sldImg" idx="4294967295"/>
          </p:nvPr>
        </p:nvSpPr>
        <p:spPr>
          <a:ln/>
        </p:spPr>
      </p:sp>
      <p:sp>
        <p:nvSpPr>
          <p:cNvPr id="54275" name="文本占位符 2">
            <a:extLst>
              <a:ext uri="{FF2B5EF4-FFF2-40B4-BE49-F238E27FC236}">
                <a16:creationId xmlns:a16="http://schemas.microsoft.com/office/drawing/2014/main" id="{1243AA78-7E82-436C-B12B-B79075EF2278}"/>
              </a:ext>
            </a:extLst>
          </p:cNvPr>
          <p:cNvSpPr>
            <a:spLocks noGrp="1" noChangeArrowheads="1"/>
          </p:cNvSpPr>
          <p:nvPr>
            <p:ph type="body" idx="4294967295"/>
          </p:nvPr>
        </p:nvSpPr>
        <p:spPr/>
        <p:txBody>
          <a:bodyPr/>
          <a:lstStyle/>
          <a:p>
            <a:r>
              <a:rPr lang="zh-CN" altLang="en-US"/>
              <a:t>有说法，古代数学分为两个体系，东方是研究数的，西方是研究形的</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BAD34F8C-7987-43CB-B27C-65B979B253BD}"/>
              </a:ext>
            </a:extLst>
          </p:cNvPr>
          <p:cNvSpPr>
            <a:spLocks noGrp="1" noRot="1" noChangeAspect="1" noChangeArrowheads="1" noTextEdit="1"/>
          </p:cNvSpPr>
          <p:nvPr>
            <p:ph type="sldImg" idx="4294967295"/>
          </p:nvPr>
        </p:nvSpPr>
        <p:spPr>
          <a:ln/>
        </p:spPr>
      </p:sp>
      <p:sp>
        <p:nvSpPr>
          <p:cNvPr id="61443" name="文本占位符 2">
            <a:extLst>
              <a:ext uri="{FF2B5EF4-FFF2-40B4-BE49-F238E27FC236}">
                <a16:creationId xmlns:a16="http://schemas.microsoft.com/office/drawing/2014/main" id="{3DE91699-707E-4709-8991-88DAEF63E988}"/>
              </a:ext>
            </a:extLst>
          </p:cNvPr>
          <p:cNvSpPr>
            <a:spLocks noGrp="1" noChangeArrowheads="1"/>
          </p:cNvSpPr>
          <p:nvPr>
            <p:ph type="body" idx="4294967295"/>
          </p:nvPr>
        </p:nvSpPr>
        <p:spPr/>
        <p:txBody>
          <a:bodyPr/>
          <a:lstStyle/>
          <a:p>
            <a:r>
              <a:rPr lang="zh-CN" altLang="en-US"/>
              <a:t>以求速度为例，瞬时速度是Δs/Δt当Δt趋向于零时的值。Δt是零、是很小的量，还是什么东西，这个无穷小量究竟是不是零。这引起了极大的争论，从而引发了第二次数学危机。 十八世纪的数学思想的确是不严密的、直观的、强调形式的计算，而不管基础的可靠与否，其中特别是：没有清楚的无穷小概念，因此导数、微分、积分等概念不清楚；对无穷大的概念也不清楚；发散级数求和的任意性；符号使用的不严格性；不考虑连续性就进行微分，不考虑导数及积分的存在性以及可否展成幂级数；</a:t>
            </a:r>
          </a:p>
          <a:p>
            <a:r>
              <a:rPr lang="zh-CN" altLang="en-US"/>
              <a:t>十九世纪二十年代，一些数学家才开始比较关注于微积分的严格基础。它们从波尔查诺、阿贝尔、柯西、狄里克莱等人的工作开始，最终由威尔斯特拉斯、戴德金和康托尔彻底完成</a:t>
            </a:r>
            <a:r>
              <a:rPr lang="en-US" altLang="zh-CN"/>
              <a:t>:</a:t>
            </a:r>
          </a:p>
          <a:p>
            <a:r>
              <a:rPr lang="en-US" altLang="zh-CN"/>
              <a:t> 波尔查诺不承认无穷小数和无穷大数的存在，而且给出了连续性的正确定义。柯西在1821年的《代数分析教程》中从定义变量开始，认识到函数不一定要有解析表达式。他抓住了极限的概念，指出无穷小量和无穷大量都不是固定的量而是变量，并定义了导数和积分；阿贝尔指出要严格限制滥用级数展开及求和；狄里克莱给出了函数的现代定义。 在这些数学工作的基础上，维尔斯特拉斯消除了其中不确切的地方，给出现在通用的ε - δ的极限、连续定义，并把导数、积分等概念都严格地建立在极限的基础上，从而克服了危机和矛盾。 十九世纪七十年代初，威尔斯特拉斯、戴德金、康托尔等人独立地建立了实数理论，而且在实数理论的基础上，建立起极限论的基本定理，从而使数学分析终于建立在实数理论的严格基础之上了。</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7CF1A3C0-29C5-4EDE-9CE8-57FE7DEE6CC2}"/>
              </a:ext>
            </a:extLst>
          </p:cNvPr>
          <p:cNvSpPr>
            <a:spLocks noGrp="1" noRot="1" noChangeAspect="1" noChangeArrowheads="1" noTextEdit="1"/>
          </p:cNvSpPr>
          <p:nvPr>
            <p:ph type="sldImg" idx="4294967295"/>
          </p:nvPr>
        </p:nvSpPr>
        <p:spPr>
          <a:ln/>
        </p:spPr>
      </p:sp>
      <p:sp>
        <p:nvSpPr>
          <p:cNvPr id="64515" name="文本占位符 2">
            <a:extLst>
              <a:ext uri="{FF2B5EF4-FFF2-40B4-BE49-F238E27FC236}">
                <a16:creationId xmlns:a16="http://schemas.microsoft.com/office/drawing/2014/main" id="{43B171BB-5233-4021-9932-6C8281296A82}"/>
              </a:ext>
            </a:extLst>
          </p:cNvPr>
          <p:cNvSpPr>
            <a:spLocks noGrp="1" noChangeArrowheads="1"/>
          </p:cNvSpPr>
          <p:nvPr>
            <p:ph type="body" idx="4294967295"/>
          </p:nvPr>
        </p:nvSpPr>
        <p:spPr/>
        <p:txBody>
          <a:bodyPr/>
          <a:lstStyle/>
          <a:p>
            <a:r>
              <a:rPr lang="zh-CN" altLang="en-US"/>
              <a:t>多项式逼近推广到无穷级数逼近</a:t>
            </a:r>
            <a:r>
              <a:rPr lang="en-US" altLang="zh-CN"/>
              <a:t>,     吴文俊的话说就是：把质的困难转化成量的复杂</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32C4C190-702E-49E6-A82A-23320BA86BC5}"/>
              </a:ext>
            </a:extLst>
          </p:cNvPr>
          <p:cNvSpPr>
            <a:spLocks noGrp="1" noRot="1" noChangeAspect="1" noChangeArrowheads="1" noTextEdit="1"/>
          </p:cNvSpPr>
          <p:nvPr>
            <p:ph type="sldImg" idx="4294967295"/>
          </p:nvPr>
        </p:nvSpPr>
        <p:spPr>
          <a:ln/>
        </p:spPr>
      </p:sp>
      <p:sp>
        <p:nvSpPr>
          <p:cNvPr id="69635" name="文本占位符 2">
            <a:extLst>
              <a:ext uri="{FF2B5EF4-FFF2-40B4-BE49-F238E27FC236}">
                <a16:creationId xmlns:a16="http://schemas.microsoft.com/office/drawing/2014/main" id="{11E1C607-5975-4700-95BC-D071849BE4A3}"/>
              </a:ext>
            </a:extLst>
          </p:cNvPr>
          <p:cNvSpPr>
            <a:spLocks noGrp="1" noChangeArrowheads="1"/>
          </p:cNvSpPr>
          <p:nvPr>
            <p:ph type="body" idx="4294967295"/>
          </p:nvPr>
        </p:nvSpPr>
        <p:spPr/>
        <p:txBody>
          <a:bodyPr/>
          <a:lstStyle/>
          <a:p>
            <a:r>
              <a:rPr lang="zh-CN" altLang="en-US" dirty="0"/>
              <a:t>大学里大都开设</a:t>
            </a:r>
            <a:r>
              <a:rPr lang="en-US" altLang="zh-CN" dirty="0"/>
              <a:t>《</a:t>
            </a:r>
            <a:r>
              <a:rPr lang="zh-CN" altLang="en-US" dirty="0"/>
              <a:t>线性代数</a:t>
            </a:r>
            <a:r>
              <a:rPr lang="en-US" altLang="zh-CN" dirty="0"/>
              <a:t>》</a:t>
            </a:r>
            <a:r>
              <a:rPr lang="zh-CN" altLang="en-US" dirty="0"/>
              <a:t>等课程，但一般不涉及</a:t>
            </a:r>
            <a:r>
              <a:rPr lang="en-US" altLang="zh-CN" dirty="0"/>
              <a:t>《</a:t>
            </a:r>
            <a:r>
              <a:rPr lang="zh-CN" altLang="en-US" dirty="0"/>
              <a:t>数论</a:t>
            </a:r>
            <a:r>
              <a:rPr lang="en-US" altLang="zh-CN" dirty="0"/>
              <a:t>》</a:t>
            </a:r>
            <a:r>
              <a:rPr lang="zh-CN" altLang="en-US" dirty="0"/>
              <a:t>课程，代数学的英文名称algebra来源于9世纪阿拉伯数学家花拉子米的重要著作的名称。该著作名为“ilm al-jabr wa'1 muqabalah”，原意是“还原与对消的科学”。这本书传到欧洲后，简译为algebra。清初曾传入中国两卷无作者的代数学书，被译为《阿尔热巴拉新法》，后改译为《代数学》。</a:t>
            </a:r>
          </a:p>
        </p:txBody>
      </p:sp>
    </p:spTree>
    <p:extLst>
      <p:ext uri="{BB962C8B-B14F-4D97-AF65-F5344CB8AC3E}">
        <p14:creationId xmlns:p14="http://schemas.microsoft.com/office/powerpoint/2010/main" val="115807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7A42981-24D9-417F-B9D2-55A27C6EA77E}"/>
              </a:ext>
            </a:extLst>
          </p:cNvPr>
          <p:cNvSpPr>
            <a:spLocks noGrp="1" noRot="1" noChangeAspect="1" noChangeArrowheads="1" noTextEdit="1"/>
          </p:cNvSpPr>
          <p:nvPr>
            <p:ph type="sldImg" idx="4294967295"/>
          </p:nvPr>
        </p:nvSpPr>
        <p:spPr>
          <a:ln/>
        </p:spPr>
      </p:sp>
      <p:sp>
        <p:nvSpPr>
          <p:cNvPr id="25603" name="Text Placeholder 2">
            <a:extLst>
              <a:ext uri="{FF2B5EF4-FFF2-40B4-BE49-F238E27FC236}">
                <a16:creationId xmlns:a16="http://schemas.microsoft.com/office/drawing/2014/main" id="{60E23490-8CAC-4149-A0F4-44C0E274C8B1}"/>
              </a:ext>
            </a:extLst>
          </p:cNvPr>
          <p:cNvSpPr>
            <a:spLocks noGrp="1" noChangeArrowheads="1"/>
          </p:cNvSpPr>
          <p:nvPr>
            <p:ph type="body" idx="4294967295"/>
          </p:nvPr>
        </p:nvSpPr>
        <p:spPr/>
        <p:txBody>
          <a:bodyPr/>
          <a:lstStyle/>
          <a:p>
            <a:pPr eaLnBrk="1" hangingPunct="1"/>
            <a:r>
              <a:rPr lang="en-US" altLang="en-US"/>
              <a:t>追求学问,首先要学会提问,不学会提问,不是真正的求学问</a:t>
            </a:r>
          </a:p>
        </p:txBody>
      </p:sp>
      <p:sp>
        <p:nvSpPr>
          <p:cNvPr id="7171" name="Slide Number Placeholder 3">
            <a:extLst>
              <a:ext uri="{FF2B5EF4-FFF2-40B4-BE49-F238E27FC236}">
                <a16:creationId xmlns:a16="http://schemas.microsoft.com/office/drawing/2014/main" id="{8461E424-2467-4D47-84F5-6BEE1E9FD66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FDF3CFFE-2046-4460-8F93-2C6E6E9EE4DC}" type="slidenum">
              <a:rPr lang="zh-CN" altLang="en-US">
                <a:sym typeface="+mn-ea"/>
              </a:rPr>
              <a:pPr>
                <a:defRPr/>
              </a:pPr>
              <a:t>2</a:t>
            </a:fld>
            <a:endParaRPr lang="zh-CN" altLang="en-US">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50529">
            <a:extLst>
              <a:ext uri="{FF2B5EF4-FFF2-40B4-BE49-F238E27FC236}">
                <a16:creationId xmlns:a16="http://schemas.microsoft.com/office/drawing/2014/main" id="{62A7EDC8-8645-4B0C-9518-5FBB68DE0EB7}"/>
              </a:ext>
            </a:extLst>
          </p:cNvPr>
          <p:cNvSpPr>
            <a:spLocks noGrp="1" noRot="1" noChangeAspect="1" noChangeArrowheads="1" noTextEdit="1"/>
          </p:cNvSpPr>
          <p:nvPr>
            <p:ph type="sldImg" idx="4294967295"/>
          </p:nvPr>
        </p:nvSpPr>
        <p:spPr>
          <a:ln/>
        </p:spPr>
      </p:sp>
      <p:sp>
        <p:nvSpPr>
          <p:cNvPr id="71683" name="Text Placeholder 150531">
            <a:extLst>
              <a:ext uri="{FF2B5EF4-FFF2-40B4-BE49-F238E27FC236}">
                <a16:creationId xmlns:a16="http://schemas.microsoft.com/office/drawing/2014/main" id="{2C0F6736-8F7A-4094-ADED-57D640C5144A}"/>
              </a:ext>
            </a:extLst>
          </p:cNvPr>
          <p:cNvSpPr>
            <a:spLocks noGrp="1" noChangeArrowheads="1"/>
          </p:cNvSpPr>
          <p:nvPr>
            <p:ph type="body" idx="4294967295"/>
          </p:nvPr>
        </p:nvSpPr>
        <p:spPr/>
        <p:txBody>
          <a:bodyPr/>
          <a:lstStyle/>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希尔伯特第十问题要求寻找判定丢番图方程是否有解的算法。 但究竟什么是算法呢？ 在希尔伯特提出问题之时却其实并不存在一个明确定义</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粗略且顾名思义地讲， 算法就是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通过有限多的步骤</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对数学函数进行有效计算的方法。 反过来说， 如果一个数学问题能够通过可以有效计算的数学函数得到答案， 那么我们就称这一数学问题存在算法。 因此算法研究的一个重要的切入点便是寻找可以有效计算的函数。。</a:t>
            </a:r>
            <a:r>
              <a:rPr lang="en-US" altLang="zh-CN" dirty="0">
                <a:latin typeface="Times New Roman" panose="02020603050405020304" pitchFamily="18" charset="0"/>
              </a:rPr>
              <a:t>https://www.changhai.org/articles/science/mathematics/hilbert10/1.php</a:t>
            </a:r>
            <a:endParaRPr lang="zh-CN" altLang="en-US" dirty="0">
              <a:latin typeface="Times New Roman" panose="02020603050405020304" pitchFamily="18" charset="0"/>
            </a:endParaRPr>
          </a:p>
        </p:txBody>
      </p:sp>
      <p:sp>
        <p:nvSpPr>
          <p:cNvPr id="36867" name="Slide Number Placeholder 1">
            <a:extLst>
              <a:ext uri="{FF2B5EF4-FFF2-40B4-BE49-F238E27FC236}">
                <a16:creationId xmlns:a16="http://schemas.microsoft.com/office/drawing/2014/main" id="{11146AF1-3B54-4E4A-8C09-A815CAA5DA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50644-96A2-4B3C-B06F-36AB0310CF26}" type="slidenum">
              <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3628569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50529">
            <a:extLst>
              <a:ext uri="{FF2B5EF4-FFF2-40B4-BE49-F238E27FC236}">
                <a16:creationId xmlns:a16="http://schemas.microsoft.com/office/drawing/2014/main" id="{62A7EDC8-8645-4B0C-9518-5FBB68DE0EB7}"/>
              </a:ext>
            </a:extLst>
          </p:cNvPr>
          <p:cNvSpPr>
            <a:spLocks noGrp="1" noRot="1" noChangeAspect="1" noChangeArrowheads="1" noTextEdit="1"/>
          </p:cNvSpPr>
          <p:nvPr>
            <p:ph type="sldImg" idx="4294967295"/>
          </p:nvPr>
        </p:nvSpPr>
        <p:spPr>
          <a:ln/>
        </p:spPr>
      </p:sp>
      <p:sp>
        <p:nvSpPr>
          <p:cNvPr id="71683" name="Text Placeholder 150531">
            <a:extLst>
              <a:ext uri="{FF2B5EF4-FFF2-40B4-BE49-F238E27FC236}">
                <a16:creationId xmlns:a16="http://schemas.microsoft.com/office/drawing/2014/main" id="{2C0F6736-8F7A-4094-ADED-57D640C5144A}"/>
              </a:ext>
            </a:extLst>
          </p:cNvPr>
          <p:cNvSpPr>
            <a:spLocks noGrp="1" noChangeArrowheads="1"/>
          </p:cNvSpPr>
          <p:nvPr>
            <p:ph type="body" idx="4294967295"/>
          </p:nvPr>
        </p:nvSpPr>
        <p:spPr/>
        <p:txBody>
          <a:bodyPr/>
          <a:lstStyle/>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拜火教后裔</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French </a:t>
            </a:r>
            <a:r>
              <a:rPr lang="en-US" altLang="zh-CN" sz="1200" b="0" i="0" u="none" strike="noStrike" kern="1200" dirty="0" err="1">
                <a:solidFill>
                  <a:schemeClr val="tx1"/>
                </a:solidFill>
                <a:effectLst/>
                <a:latin typeface="Arial" panose="020B0604020202020204" pitchFamily="34" charset="0"/>
                <a:ea typeface="宋体" panose="02010600030101010101" pitchFamily="2" charset="-122"/>
                <a:cs typeface="+mn-cs"/>
              </a:rPr>
              <a:t>algorithme</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from Old French </a:t>
            </a:r>
            <a:r>
              <a:rPr lang="en-US" altLang="zh-CN" sz="1200" b="0" i="0" u="none" strike="noStrike" kern="1200" dirty="0" err="1">
                <a:solidFill>
                  <a:schemeClr val="tx1"/>
                </a:solidFill>
                <a:effectLst/>
                <a:latin typeface="Arial" panose="020B0604020202020204" pitchFamily="34" charset="0"/>
                <a:ea typeface="宋体" panose="02010600030101010101" pitchFamily="2" charset="-122"/>
                <a:cs typeface="+mn-cs"/>
              </a:rPr>
              <a:t>algorisme</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Medieval Latin </a:t>
            </a:r>
            <a:r>
              <a:rPr lang="en-US" altLang="zh-CN" sz="1200" b="0" i="0" u="none" strike="noStrike" kern="1200" dirty="0" err="1">
                <a:solidFill>
                  <a:schemeClr val="tx1"/>
                </a:solidFill>
                <a:effectLst/>
                <a:latin typeface="Arial" panose="020B0604020202020204" pitchFamily="34" charset="0"/>
                <a:ea typeface="宋体" panose="02010600030101010101" pitchFamily="2" charset="-122"/>
                <a:cs typeface="+mn-cs"/>
              </a:rPr>
              <a:t>algorismus</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Middle English was algorism</a:t>
            </a:r>
          </a:p>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 算法五个性质：（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）能终止；（</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）确定每一步都是严格定义的确定的动作；（</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）每一个动作能被机械地执行；（</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）要有一个给定约束条件的输入；（</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）满足给定约束条件的结果。 </a:t>
            </a:r>
            <a:endParaRPr lang="zh-CN" altLang="en-US" dirty="0">
              <a:latin typeface="Times New Roman" panose="02020603050405020304" pitchFamily="18" charset="0"/>
            </a:endParaRPr>
          </a:p>
        </p:txBody>
      </p:sp>
      <p:sp>
        <p:nvSpPr>
          <p:cNvPr id="36867" name="Slide Number Placeholder 1">
            <a:extLst>
              <a:ext uri="{FF2B5EF4-FFF2-40B4-BE49-F238E27FC236}">
                <a16:creationId xmlns:a16="http://schemas.microsoft.com/office/drawing/2014/main" id="{11146AF1-3B54-4E4A-8C09-A815CAA5DA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50644-96A2-4B3C-B06F-36AB0310CF26}" type="slidenum">
              <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327732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50529">
            <a:extLst>
              <a:ext uri="{FF2B5EF4-FFF2-40B4-BE49-F238E27FC236}">
                <a16:creationId xmlns:a16="http://schemas.microsoft.com/office/drawing/2014/main" id="{833F4AAE-763F-4CB5-8C2C-674ED9C5DE86}"/>
              </a:ext>
            </a:extLst>
          </p:cNvPr>
          <p:cNvSpPr>
            <a:spLocks noGrp="1" noRot="1" noChangeAspect="1" noChangeArrowheads="1" noTextEdit="1"/>
          </p:cNvSpPr>
          <p:nvPr>
            <p:ph type="sldImg" idx="4294967295"/>
          </p:nvPr>
        </p:nvSpPr>
        <p:spPr>
          <a:ln/>
        </p:spPr>
      </p:sp>
      <p:sp>
        <p:nvSpPr>
          <p:cNvPr id="73731" name="Text Placeholder 150531">
            <a:extLst>
              <a:ext uri="{FF2B5EF4-FFF2-40B4-BE49-F238E27FC236}">
                <a16:creationId xmlns:a16="http://schemas.microsoft.com/office/drawing/2014/main" id="{CA083F84-35B9-489E-A128-FA52271A9ED3}"/>
              </a:ext>
            </a:extLst>
          </p:cNvPr>
          <p:cNvSpPr>
            <a:spLocks noGrp="1" noChangeArrowheads="1"/>
          </p:cNvSpPr>
          <p:nvPr>
            <p:ph type="body" idx="4294967295"/>
          </p:nvPr>
        </p:nvSpPr>
        <p:spPr/>
        <p:txBody>
          <a:bodyPr/>
          <a:lstStyle/>
          <a:p>
            <a:pPr eaLnBrk="1" hangingPunct="1"/>
            <a:r>
              <a:rPr lang="zh-CN" altLang="en-US" dirty="0">
                <a:latin typeface="Times New Roman" panose="02020603050405020304" pitchFamily="18" charset="0"/>
              </a:rPr>
              <a:t>丢番图方程（</a:t>
            </a:r>
            <a:r>
              <a:rPr lang="en-US" altLang="zh-CN" dirty="0">
                <a:latin typeface="Times New Roman" panose="02020603050405020304" pitchFamily="18" charset="0"/>
              </a:rPr>
              <a:t>Diophantine Equation</a:t>
            </a:r>
            <a:r>
              <a:rPr lang="zh-CN" altLang="en-US" dirty="0">
                <a:latin typeface="Times New Roman" panose="02020603050405020304" pitchFamily="18" charset="0"/>
              </a:rPr>
              <a:t>）：有一个或者几个变量的整系数方程，它们的求解仅仅在整数范围内进行。最后这个限制使得丢番图方程求解与实数范围方程求解有根本的不同。这里提出来的有限的、机械的证明步骤的问题，用今天的话说就是算法。</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 代数之父</a:t>
            </a:r>
            <a:r>
              <a:rPr lang="en-US" altLang="zh-CN" dirty="0">
                <a:latin typeface="Times New Roman" panose="02020603050405020304" pitchFamily="18" charset="0"/>
              </a:rPr>
              <a:t>Diophantus</a:t>
            </a:r>
            <a:r>
              <a:rPr lang="zh-CN" altLang="en-US" dirty="0">
                <a:latin typeface="Times New Roman" panose="02020603050405020304" pitchFamily="18" charset="0"/>
              </a:rPr>
              <a:t>，古代希腊人，被誉为代数学的鼻祖，流传下来关于他的生平事迹并不多。今天我们称整系数的不定方程为「</a:t>
            </a:r>
            <a:r>
              <a:rPr lang="en-US" altLang="zh-CN" dirty="0">
                <a:latin typeface="Times New Roman" panose="02020603050405020304" pitchFamily="18" charset="0"/>
              </a:rPr>
              <a:t>Diophantus</a:t>
            </a:r>
            <a:r>
              <a:rPr lang="zh-CN" altLang="en-US" dirty="0">
                <a:latin typeface="Times New Roman" panose="02020603050405020304" pitchFamily="18" charset="0"/>
              </a:rPr>
              <a:t>方程」，内容主要是探讨其整数解或有理数解。他有三本著作，其中最有名的是</a:t>
            </a:r>
            <a:r>
              <a:rPr lang="en-US" altLang="zh-CN" dirty="0">
                <a:latin typeface="Times New Roman" panose="02020603050405020304" pitchFamily="18" charset="0"/>
              </a:rPr>
              <a:t>《</a:t>
            </a:r>
            <a:r>
              <a:rPr lang="zh-CN" altLang="en-US" dirty="0">
                <a:latin typeface="Times New Roman" panose="02020603050405020304" pitchFamily="18" charset="0"/>
              </a:rPr>
              <a:t>算术</a:t>
            </a:r>
            <a:r>
              <a:rPr lang="en-US" altLang="zh-CN" dirty="0">
                <a:latin typeface="Times New Roman" panose="02020603050405020304" pitchFamily="18" charset="0"/>
              </a:rPr>
              <a:t>》</a:t>
            </a:r>
            <a:r>
              <a:rPr lang="zh-CN" altLang="en-US" dirty="0">
                <a:latin typeface="Times New Roman" panose="02020603050405020304" pitchFamily="18" charset="0"/>
              </a:rPr>
              <a:t>，当中包含了</a:t>
            </a:r>
            <a:r>
              <a:rPr lang="en-US" altLang="zh-CN" dirty="0">
                <a:latin typeface="Times New Roman" panose="02020603050405020304" pitchFamily="18" charset="0"/>
              </a:rPr>
              <a:t>189</a:t>
            </a:r>
            <a:r>
              <a:rPr lang="zh-CN" altLang="en-US" dirty="0">
                <a:latin typeface="Times New Roman" panose="02020603050405020304" pitchFamily="18" charset="0"/>
              </a:rPr>
              <a:t>个问题及其答案，而许多都是不定方程组 </a:t>
            </a:r>
            <a:r>
              <a:rPr lang="en-US" altLang="zh-CN" dirty="0">
                <a:latin typeface="Times New Roman" panose="02020603050405020304" pitchFamily="18" charset="0"/>
              </a:rPr>
              <a:t>(</a:t>
            </a:r>
            <a:r>
              <a:rPr lang="zh-CN" altLang="en-US" dirty="0">
                <a:latin typeface="Times New Roman" panose="02020603050405020304" pitchFamily="18" charset="0"/>
              </a:rPr>
              <a:t>变量的个数大于方程的个数</a:t>
            </a:r>
            <a:r>
              <a:rPr lang="en-US" altLang="zh-CN" dirty="0">
                <a:latin typeface="Times New Roman" panose="02020603050405020304" pitchFamily="18" charset="0"/>
              </a:rPr>
              <a:t>)</a:t>
            </a:r>
            <a:r>
              <a:rPr lang="zh-CN" altLang="en-US" dirty="0">
                <a:latin typeface="Times New Roman" panose="02020603050405020304" pitchFamily="18" charset="0"/>
              </a:rPr>
              <a:t>或不定方程式 </a:t>
            </a:r>
            <a:r>
              <a:rPr lang="en-US" altLang="zh-CN" dirty="0">
                <a:latin typeface="Times New Roman" panose="02020603050405020304" pitchFamily="18" charset="0"/>
              </a:rPr>
              <a:t>(</a:t>
            </a:r>
            <a:r>
              <a:rPr lang="zh-CN" altLang="en-US" dirty="0">
                <a:latin typeface="Times New Roman" panose="02020603050405020304" pitchFamily="18" charset="0"/>
              </a:rPr>
              <a:t>两个变数以上</a:t>
            </a:r>
            <a:r>
              <a:rPr lang="en-US" altLang="zh-CN" dirty="0">
                <a:latin typeface="Times New Roman" panose="02020603050405020304" pitchFamily="18" charset="0"/>
              </a:rPr>
              <a:t>)</a:t>
            </a:r>
            <a:r>
              <a:rPr lang="zh-CN" altLang="en-US" dirty="0">
                <a:latin typeface="Times New Roman" panose="02020603050405020304" pitchFamily="18" charset="0"/>
              </a:rPr>
              <a:t>。丢番图只考虑正有理数解，而不定方程通常有无穷多解的。</a:t>
            </a:r>
          </a:p>
        </p:txBody>
      </p:sp>
      <p:sp>
        <p:nvSpPr>
          <p:cNvPr id="36867" name="Slide Number Placeholder 1">
            <a:extLst>
              <a:ext uri="{FF2B5EF4-FFF2-40B4-BE49-F238E27FC236}">
                <a16:creationId xmlns:a16="http://schemas.microsoft.com/office/drawing/2014/main" id="{B49C26AC-1FC0-48CF-83BA-4D5ACBDAFA1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2A2A8-0ED0-42BD-AF35-72E7E099C325}" type="slidenum">
              <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3137364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算盘和算筹都是由人</a:t>
            </a:r>
            <a:r>
              <a:rPr lang="en-US" altLang="zh-CN" dirty="0"/>
              <a:t>---</a:t>
            </a:r>
            <a:r>
              <a:rPr lang="zh-CN" altLang="en-US" dirty="0"/>
              <a:t>外动力进行拨珠、布筹，若算盘具有内动力，自己会动，就为自动计算提供了一个先决条件；</a:t>
            </a:r>
            <a:endParaRPr lang="en-US" altLang="zh-CN" dirty="0"/>
          </a:p>
          <a:p>
            <a:pPr marL="228600" indent="-228600">
              <a:buAutoNum type="arabicPeriod"/>
            </a:pPr>
            <a:r>
              <a:rPr lang="zh-CN" altLang="en-US" dirty="0"/>
              <a:t>算盘和算筹的计算程序都是由人脑下达的，是一种外程序方式，如果有内程序</a:t>
            </a:r>
            <a:r>
              <a:rPr lang="en-US" altLang="zh-CN" dirty="0"/>
              <a:t>---</a:t>
            </a:r>
            <a:r>
              <a:rPr lang="zh-CN" altLang="en-US" dirty="0"/>
              <a:t>自己能记住程序，并由自己记住的程序控制拨珠，就能自动计算了</a:t>
            </a:r>
          </a:p>
        </p:txBody>
      </p:sp>
      <p:sp>
        <p:nvSpPr>
          <p:cNvPr id="4" name="灯片编号占位符 3"/>
          <p:cNvSpPr>
            <a:spLocks noGrp="1"/>
          </p:cNvSpPr>
          <p:nvPr>
            <p:ph type="sldNum" sz="quarter" idx="10"/>
          </p:nvPr>
        </p:nvSpPr>
        <p:spPr/>
        <p:txBody>
          <a:bodyPr/>
          <a:lstStyle/>
          <a:p>
            <a:pPr>
              <a:defRPr/>
            </a:pPr>
            <a:fld id="{E9EC0300-8CF7-4D93-8532-B9169AFABFEA}" type="slidenum">
              <a:rPr lang="en-US" altLang="zh-CN" smtClean="0"/>
              <a:pPr>
                <a:defRPr/>
              </a:pPr>
              <a:t>31</a:t>
            </a:fld>
            <a:endParaRPr lang="zh-CN">
              <a:cs typeface="+mn-cs"/>
            </a:endParaRPr>
          </a:p>
        </p:txBody>
      </p:sp>
    </p:spTree>
    <p:extLst>
      <p:ext uri="{BB962C8B-B14F-4D97-AF65-F5344CB8AC3E}">
        <p14:creationId xmlns:p14="http://schemas.microsoft.com/office/powerpoint/2010/main" val="145904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48481">
            <a:extLst>
              <a:ext uri="{FF2B5EF4-FFF2-40B4-BE49-F238E27FC236}">
                <a16:creationId xmlns:a16="http://schemas.microsoft.com/office/drawing/2014/main" id="{0E189D0F-51A0-4F7A-B6E0-B87C660C3922}"/>
              </a:ext>
            </a:extLst>
          </p:cNvPr>
          <p:cNvSpPr>
            <a:spLocks noGrp="1" noRot="1" noChangeAspect="1" noChangeArrowheads="1" noTextEdit="1"/>
          </p:cNvSpPr>
          <p:nvPr>
            <p:ph type="sldImg" idx="4294967295"/>
          </p:nvPr>
        </p:nvSpPr>
        <p:spPr>
          <a:ln/>
        </p:spPr>
      </p:sp>
      <p:sp>
        <p:nvSpPr>
          <p:cNvPr id="58371" name="Text Placeholder 148483">
            <a:extLst>
              <a:ext uri="{FF2B5EF4-FFF2-40B4-BE49-F238E27FC236}">
                <a16:creationId xmlns:a16="http://schemas.microsoft.com/office/drawing/2014/main" id="{BF1A14F2-435A-4041-B788-CD3F99945F94}"/>
              </a:ext>
            </a:extLst>
          </p:cNvPr>
          <p:cNvSpPr>
            <a:spLocks noGrp="1" noChangeArrowheads="1"/>
          </p:cNvSpPr>
          <p:nvPr>
            <p:ph type="body" idx="4294967295"/>
          </p:nvPr>
        </p:nvSpPr>
        <p:spPr/>
        <p:txBody>
          <a:bodyPr/>
          <a:lstStyle/>
          <a:p>
            <a:pPr eaLnBrk="1" hangingPunct="1"/>
            <a:r>
              <a:rPr lang="zh-CN" altLang="en-US" dirty="0"/>
              <a:t>帕斯卡加法器的内动力来自于钟表中的发条， </a:t>
            </a:r>
            <a:r>
              <a:rPr lang="en-US" altLang="zh-CN" dirty="0"/>
              <a:t>1971</a:t>
            </a:r>
            <a:r>
              <a:rPr lang="zh-CN" altLang="en-US" dirty="0"/>
              <a:t>年人们将一种计算机程序设计语言用他的名字命名，就是</a:t>
            </a:r>
            <a:r>
              <a:rPr lang="en-US" altLang="zh-CN" dirty="0"/>
              <a:t>Pascal</a:t>
            </a:r>
            <a:r>
              <a:rPr lang="zh-CN" altLang="en-US" dirty="0"/>
              <a:t>语言</a:t>
            </a:r>
            <a:endParaRPr lang="zh-CN" altLang="zh-CN" dirty="0"/>
          </a:p>
        </p:txBody>
      </p:sp>
      <p:sp>
        <p:nvSpPr>
          <p:cNvPr id="34819" name="Slide Number Placeholder 1">
            <a:extLst>
              <a:ext uri="{FF2B5EF4-FFF2-40B4-BE49-F238E27FC236}">
                <a16:creationId xmlns:a16="http://schemas.microsoft.com/office/drawing/2014/main" id="{F361FF75-23FB-4B63-AE7E-C11E8C18094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5A227-F716-4DC2-B564-50421D78E86B}" type="slidenum">
              <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0" cap="none" spc="0" normalizeH="0" baseline="0" noProof="1">
              <a:ln>
                <a:noFill/>
              </a:ln>
              <a:solidFill>
                <a:sysClr val="windowText" lastClr="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1844140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48481">
            <a:extLst>
              <a:ext uri="{FF2B5EF4-FFF2-40B4-BE49-F238E27FC236}">
                <a16:creationId xmlns:a16="http://schemas.microsoft.com/office/drawing/2014/main" id="{1745E804-F018-4FC7-B547-50F476A142EE}"/>
              </a:ext>
            </a:extLst>
          </p:cNvPr>
          <p:cNvSpPr>
            <a:spLocks noGrp="1" noRot="1" noChangeAspect="1" noChangeArrowheads="1" noTextEdit="1"/>
          </p:cNvSpPr>
          <p:nvPr>
            <p:ph type="sldImg" idx="4294967295"/>
          </p:nvPr>
        </p:nvSpPr>
        <p:spPr>
          <a:ln/>
        </p:spPr>
      </p:sp>
      <p:sp>
        <p:nvSpPr>
          <p:cNvPr id="66563" name="Text Placeholder 148483">
            <a:extLst>
              <a:ext uri="{FF2B5EF4-FFF2-40B4-BE49-F238E27FC236}">
                <a16:creationId xmlns:a16="http://schemas.microsoft.com/office/drawing/2014/main" id="{951E20D4-C4BF-46F8-B8CA-32963AB766B0}"/>
              </a:ext>
            </a:extLst>
          </p:cNvPr>
          <p:cNvSpPr>
            <a:spLocks noGrp="1" noChangeArrowheads="1"/>
          </p:cNvSpPr>
          <p:nvPr>
            <p:ph type="body" idx="4294967295"/>
          </p:nvPr>
        </p:nvSpPr>
        <p:spPr/>
        <p:txBody>
          <a:bodyPr/>
          <a:lstStyle/>
          <a:p>
            <a:pPr eaLnBrk="1" hangingPunct="1"/>
            <a:r>
              <a:rPr lang="zh-CN" altLang="en-US" dirty="0"/>
              <a:t>巴贝奇首先为分析机构思了一种齿轮式的“存贮库”，每一齿轮可贮存</a:t>
            </a:r>
            <a:r>
              <a:rPr lang="en-US" altLang="zh-CN" dirty="0"/>
              <a:t>10</a:t>
            </a:r>
            <a:r>
              <a:rPr lang="zh-CN" altLang="en-US" dirty="0"/>
              <a:t>个数，总共能够储存</a:t>
            </a:r>
            <a:r>
              <a:rPr lang="en-US" altLang="zh-CN" dirty="0"/>
              <a:t>1000</a:t>
            </a:r>
            <a:r>
              <a:rPr lang="zh-CN" altLang="en-US" dirty="0"/>
              <a:t>个</a:t>
            </a:r>
            <a:r>
              <a:rPr lang="en-US" altLang="zh-CN" dirty="0"/>
              <a:t>50</a:t>
            </a:r>
            <a:r>
              <a:rPr lang="zh-CN" altLang="en-US" dirty="0"/>
              <a:t>位数。分析机的第二个部件是所谓“运算室”，其基本原理与</a:t>
            </a:r>
            <a:r>
              <a:rPr lang="zh-CN" altLang="en-US" dirty="0">
                <a:hlinkClick r:id="rId3"/>
              </a:rPr>
              <a:t>帕斯卡</a:t>
            </a:r>
            <a:r>
              <a:rPr lang="zh-CN" altLang="en-US" dirty="0"/>
              <a:t>的转轮相似，但他改进了进位装置，使得</a:t>
            </a:r>
            <a:r>
              <a:rPr lang="en-US" altLang="zh-CN" dirty="0"/>
              <a:t>50</a:t>
            </a:r>
            <a:r>
              <a:rPr lang="zh-CN" altLang="en-US" dirty="0"/>
              <a:t>位数加</a:t>
            </a:r>
            <a:r>
              <a:rPr lang="en-US" altLang="zh-CN" dirty="0"/>
              <a:t>50</a:t>
            </a:r>
            <a:r>
              <a:rPr lang="zh-CN" altLang="en-US" dirty="0"/>
              <a:t>位数的运算可完成于一次转轮之中。此外，巴贝奇也构思了送入和取出数据的机构、以及在“存储库”和“运算室”之间运输数据的部件。他甚至还考虑到如何使这台机器处理依条件转移的动作。</a:t>
            </a:r>
            <a:endParaRPr lang="en-US" altLang="zh-CN" dirty="0"/>
          </a:p>
          <a:p>
            <a:pPr eaLnBrk="1" hangingPunct="1"/>
            <a:r>
              <a:rPr lang="zh-CN" altLang="en-US" dirty="0"/>
              <a:t>阿达开天辟地第一回为计算机编出了程序，其中包括计算三角函数的程序、级数相乘程序、伯努利函数程序等等。人们公认她是世界上第一位软件工程师，港台地区的书刊，还把她请上了软件界“开山祖师奶”的赫赫宝座</a:t>
            </a:r>
            <a:endParaRPr lang="zh-CN" altLang="zh-CN" dirty="0"/>
          </a:p>
        </p:txBody>
      </p:sp>
      <p:sp>
        <p:nvSpPr>
          <p:cNvPr id="34819" name="Slide Number Placeholder 1">
            <a:extLst>
              <a:ext uri="{FF2B5EF4-FFF2-40B4-BE49-F238E27FC236}">
                <a16:creationId xmlns:a16="http://schemas.microsoft.com/office/drawing/2014/main" id="{7AC76595-1D27-4648-B9FD-8669D98F3F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ABEE4F86-25CC-46BF-8B61-28CDD11DFD62}" type="slidenum">
              <a:rPr lang="zh-CN" altLang="en-US">
                <a:sym typeface="+mn-ea"/>
              </a:rPr>
              <a:pPr>
                <a:defRPr/>
              </a:pPr>
              <a:t>33</a:t>
            </a:fld>
            <a:endParaRPr lang="zh-CN" altLang="en-US">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著名英国诗人拜伦之女，她最著名的事迹为翻译意大利人查尔斯</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巴贝奇早期的程式设计书</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分析机概论</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analytical engine</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），爱达对翻译查尔斯</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巴贝奇的</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分析机概论</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所留下的笔记，她表明分析机可以接受各种各样的穿孔卡：“控制卡”、“数据卡”、“操作卡”，它们如何使计算机自动地对输入的数据完成正确的操作。被认为对现代电脑与软件工程造成了重大影响。</a:t>
            </a:r>
            <a:endParaRPr lang="zh-CN" altLang="en-US" dirty="0"/>
          </a:p>
        </p:txBody>
      </p:sp>
      <p:sp>
        <p:nvSpPr>
          <p:cNvPr id="4" name="灯片编号占位符 3"/>
          <p:cNvSpPr>
            <a:spLocks noGrp="1"/>
          </p:cNvSpPr>
          <p:nvPr>
            <p:ph type="sldNum" sz="quarter" idx="10"/>
          </p:nvPr>
        </p:nvSpPr>
        <p:spPr/>
        <p:txBody>
          <a:bodyPr/>
          <a:lstStyle/>
          <a:p>
            <a:pPr>
              <a:defRPr/>
            </a:pPr>
            <a:fld id="{E9EC0300-8CF7-4D93-8532-B9169AFABFEA}" type="slidenum">
              <a:rPr lang="en-US" altLang="zh-CN" smtClean="0"/>
              <a:pPr>
                <a:defRPr/>
              </a:pPr>
              <a:t>34</a:t>
            </a:fld>
            <a:endParaRPr lang="zh-CN">
              <a:cs typeface="+mn-cs"/>
            </a:endParaRPr>
          </a:p>
        </p:txBody>
      </p:sp>
    </p:spTree>
    <p:extLst>
      <p:ext uri="{BB962C8B-B14F-4D97-AF65-F5344CB8AC3E}">
        <p14:creationId xmlns:p14="http://schemas.microsoft.com/office/powerpoint/2010/main" val="2413007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F8D9A08C-D224-4FAD-9A20-FE6F43CA43DD}"/>
              </a:ext>
            </a:extLst>
          </p:cNvPr>
          <p:cNvSpPr>
            <a:spLocks noGrp="1" noRot="1" noChangeAspect="1" noChangeArrowheads="1" noTextEdit="1"/>
          </p:cNvSpPr>
          <p:nvPr>
            <p:ph type="sldImg" idx="4294967295"/>
          </p:nvPr>
        </p:nvSpPr>
        <p:spPr>
          <a:ln/>
        </p:spPr>
      </p:sp>
      <p:sp>
        <p:nvSpPr>
          <p:cNvPr id="100355" name="Notes Placeholder 2">
            <a:extLst>
              <a:ext uri="{FF2B5EF4-FFF2-40B4-BE49-F238E27FC236}">
                <a16:creationId xmlns:a16="http://schemas.microsoft.com/office/drawing/2014/main" id="{8742A555-57B2-458C-B20A-0E706886E5CA}"/>
              </a:ext>
            </a:extLst>
          </p:cNvPr>
          <p:cNvSpPr>
            <a:spLocks noGrp="1" noChangeArrowheads="1"/>
          </p:cNvSpPr>
          <p:nvPr>
            <p:ph type="body" idx="4294967295"/>
          </p:nvPr>
        </p:nvSpPr>
        <p:spPr/>
        <p:txBody>
          <a:bodyPr/>
          <a:lstStyle/>
          <a:p>
            <a:r>
              <a:rPr lang="zh-CN" altLang="en-US" dirty="0"/>
              <a:t>由西汉年间 钜鹿县纺织工匠陈宝光的妻子发明，称为“花本”的装置用来控制提花机经线起落</a:t>
            </a:r>
          </a:p>
        </p:txBody>
      </p:sp>
      <p:sp>
        <p:nvSpPr>
          <p:cNvPr id="4" name="Slide Number Placeholder 3">
            <a:extLst>
              <a:ext uri="{FF2B5EF4-FFF2-40B4-BE49-F238E27FC236}">
                <a16:creationId xmlns:a16="http://schemas.microsoft.com/office/drawing/2014/main" id="{942FEEC4-926D-4C04-B489-4D5ABFF5398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3BB7083-92CF-48E9-B5BE-AE0680ADBAB1}"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35</a:t>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3499603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F8D9A08C-D224-4FAD-9A20-FE6F43CA43DD}"/>
              </a:ext>
            </a:extLst>
          </p:cNvPr>
          <p:cNvSpPr>
            <a:spLocks noGrp="1" noRot="1" noChangeAspect="1" noChangeArrowheads="1" noTextEdit="1"/>
          </p:cNvSpPr>
          <p:nvPr>
            <p:ph type="sldImg" idx="4294967295"/>
          </p:nvPr>
        </p:nvSpPr>
        <p:spPr>
          <a:ln/>
        </p:spPr>
      </p:sp>
      <p:sp>
        <p:nvSpPr>
          <p:cNvPr id="100355" name="Notes Placeholder 2">
            <a:extLst>
              <a:ext uri="{FF2B5EF4-FFF2-40B4-BE49-F238E27FC236}">
                <a16:creationId xmlns:a16="http://schemas.microsoft.com/office/drawing/2014/main" id="{8742A555-57B2-458C-B20A-0E706886E5CA}"/>
              </a:ext>
            </a:extLst>
          </p:cNvPr>
          <p:cNvSpPr>
            <a:spLocks noGrp="1" noChangeArrowheads="1"/>
          </p:cNvSpPr>
          <p:nvPr>
            <p:ph type="body" idx="4294967295"/>
          </p:nvPr>
        </p:nvSpPr>
        <p:spPr/>
        <p:txBody>
          <a:bodyPr/>
          <a:lstStyle/>
          <a:p>
            <a:r>
              <a:rPr lang="zh-CN" altLang="en-US"/>
              <a:t>阶级基础：工人阶级作为独立的政治力量登上政治舞台。（法国里昂工人起义、英国宪章运动和德意志西里西亚纺织工人起义）</a:t>
            </a:r>
          </a:p>
          <a:p>
            <a:r>
              <a:rPr lang="zh-CN" altLang="en-US"/>
              <a:t>尽管里昂出产的丝绸图案绚丽，受人珍视，但是他们的织布工具却是完全依靠人力的老式手工提花织布机。这种机器需要牵线童坐在织布机里面，根据织布工的指令将一根根丝线提起、放下，才能织出精细的丝绸，有人将这种织布方式比作“操纵牵线木偶”。1801年，雅卡尔制造了一台由一组卡片控制的织布机，这台织布机用一连串打孔卡制造一种组织纹样。最简单的重复性设计可以由单张卡片完成，其它纹样则需要很多卡片，有时也可以混排一套卡片</a:t>
            </a:r>
          </a:p>
          <a:p>
            <a:r>
              <a:rPr lang="zh-CN" altLang="en-US"/>
              <a:t>三大思想来源：德国的古典哲学、英国的古典政治经济学、英法的空想社会主义；</a:t>
            </a:r>
          </a:p>
          <a:p>
            <a:r>
              <a:rPr lang="zh-CN" altLang="en-US"/>
              <a:t>主观条件：马克思、恩格斯的革命实践和理论研究，</a:t>
            </a:r>
            <a:r>
              <a:rPr lang="en-US" altLang="zh-CN"/>
              <a:t>1848</a:t>
            </a:r>
            <a:r>
              <a:rPr lang="zh-CN" altLang="en-US"/>
              <a:t>年</a:t>
            </a:r>
            <a:r>
              <a:rPr lang="en-US" altLang="zh-CN"/>
              <a:t>2</a:t>
            </a:r>
            <a:r>
              <a:rPr lang="zh-CN" altLang="en-US"/>
              <a:t>月</a:t>
            </a:r>
            <a:r>
              <a:rPr lang="en-US" altLang="zh-CN"/>
              <a:t>《</a:t>
            </a:r>
            <a:r>
              <a:rPr lang="zh-CN" altLang="en-US"/>
              <a:t>共产党宣言</a:t>
            </a:r>
            <a:r>
              <a:rPr lang="en-US" altLang="zh-CN"/>
              <a:t>》</a:t>
            </a:r>
            <a:r>
              <a:rPr lang="zh-CN" altLang="en-US"/>
              <a:t>的发表，成为马恩思想诞生的标志。</a:t>
            </a:r>
          </a:p>
        </p:txBody>
      </p:sp>
      <p:sp>
        <p:nvSpPr>
          <p:cNvPr id="4" name="Slide Number Placeholder 3">
            <a:extLst>
              <a:ext uri="{FF2B5EF4-FFF2-40B4-BE49-F238E27FC236}">
                <a16:creationId xmlns:a16="http://schemas.microsoft.com/office/drawing/2014/main" id="{942FEEC4-926D-4C04-B489-4D5ABFF5398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3BB7083-92CF-48E9-B5BE-AE0680ADBAB1}"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2680406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50529">
            <a:extLst>
              <a:ext uri="{FF2B5EF4-FFF2-40B4-BE49-F238E27FC236}">
                <a16:creationId xmlns:a16="http://schemas.microsoft.com/office/drawing/2014/main" id="{B1F8F32B-0185-44E6-91A7-C0705992CC00}"/>
              </a:ext>
            </a:extLst>
          </p:cNvPr>
          <p:cNvSpPr>
            <a:spLocks noGrp="1" noRot="1" noChangeAspect="1" noChangeArrowheads="1" noTextEdit="1"/>
          </p:cNvSpPr>
          <p:nvPr>
            <p:ph type="sldImg" idx="4294967295"/>
          </p:nvPr>
        </p:nvSpPr>
        <p:spPr>
          <a:ln/>
        </p:spPr>
      </p:sp>
      <p:sp>
        <p:nvSpPr>
          <p:cNvPr id="75779" name="Text Placeholder 150531">
            <a:extLst>
              <a:ext uri="{FF2B5EF4-FFF2-40B4-BE49-F238E27FC236}">
                <a16:creationId xmlns:a16="http://schemas.microsoft.com/office/drawing/2014/main" id="{E6EAF605-CC77-42D0-8E3B-F4B2FBFA1672}"/>
              </a:ext>
            </a:extLst>
          </p:cNvPr>
          <p:cNvSpPr>
            <a:spLocks noGrp="1" noChangeArrowheads="1"/>
          </p:cNvSpPr>
          <p:nvPr>
            <p:ph type="body" idx="4294967295"/>
          </p:nvPr>
        </p:nvSpPr>
        <p:spPr/>
        <p:txBody>
          <a:bodyPr/>
          <a:lstStyle/>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论文</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论可计算数及其在判定问题上的应用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r>
              <a:rPr lang="zh-CN" altLang="en-US" dirty="0"/>
              <a:t>图灵最大的贡献就是把算法这样一个基本的、深刻的概念用他的图灵机模型讲清楚了。正是因为图灵奠定的理论基础，人们才有可能发明 </a:t>
            </a:r>
            <a:r>
              <a:rPr lang="en-US" altLang="zh-CN" dirty="0"/>
              <a:t>20 </a:t>
            </a:r>
            <a:r>
              <a:rPr lang="zh-CN" altLang="en-US" dirty="0"/>
              <a:t>世纪以来甚至是人类有史以来最伟大的发明：计算机</a:t>
            </a:r>
            <a:endParaRPr lang="zh-CN" altLang="zh-CN" dirty="0"/>
          </a:p>
        </p:txBody>
      </p:sp>
      <p:sp>
        <p:nvSpPr>
          <p:cNvPr id="36867" name="Slide Number Placeholder 1">
            <a:extLst>
              <a:ext uri="{FF2B5EF4-FFF2-40B4-BE49-F238E27FC236}">
                <a16:creationId xmlns:a16="http://schemas.microsoft.com/office/drawing/2014/main" id="{8AB55E04-A2FB-48A5-B1ED-96CA3865BEE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3624AE51-E352-49E1-A433-16D79515A193}" type="slidenum">
              <a:rPr lang="zh-CN" altLang="en-US">
                <a:sym typeface="+mn-ea"/>
              </a:rPr>
              <a:pPr>
                <a:defRPr/>
              </a:pPr>
              <a:t>39</a:t>
            </a:fld>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A0990D14-F902-4D35-84BD-D1F6B87383F6}"/>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EB6177B8-C76D-4A99-A8D3-2EDE8BFF1832}"/>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C8901D4C-9AF4-4C40-B147-53D4078B1179}"/>
              </a:ext>
            </a:extLst>
          </p:cNvPr>
          <p:cNvSpPr>
            <a:spLocks noGrp="1"/>
          </p:cNvSpPr>
          <p:nvPr>
            <p:ph type="sldNum" sz="quarter" idx="5"/>
          </p:nvPr>
        </p:nvSpPr>
        <p:spPr/>
        <p:txBody>
          <a:bodyPr/>
          <a:lstStyle/>
          <a:p>
            <a:pPr>
              <a:defRPr/>
            </a:pPr>
            <a:fld id="{ECCD565F-3720-4A62-8CB7-0B55031581C7}" type="slidenum">
              <a:rPr lang="en-US" altLang="zh-CN" smtClean="0"/>
              <a:pPr>
                <a:defRPr/>
              </a:pPr>
              <a:t>3</a:t>
            </a:fld>
            <a:endParaRPr lang="zh-CN">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783361">
            <a:extLst>
              <a:ext uri="{FF2B5EF4-FFF2-40B4-BE49-F238E27FC236}">
                <a16:creationId xmlns:a16="http://schemas.microsoft.com/office/drawing/2014/main" id="{0DF858A2-BFEA-424C-A79B-0A2B31710C72}"/>
              </a:ext>
            </a:extLst>
          </p:cNvPr>
          <p:cNvSpPr>
            <a:spLocks noGrp="1" noRot="1" noChangeAspect="1" noChangeArrowheads="1" noTextEdit="1"/>
          </p:cNvSpPr>
          <p:nvPr>
            <p:ph type="sldImg" idx="4294967295"/>
          </p:nvPr>
        </p:nvSpPr>
        <p:spPr>
          <a:ln/>
        </p:spPr>
      </p:sp>
      <p:sp>
        <p:nvSpPr>
          <p:cNvPr id="77827" name="Text Placeholder 783362">
            <a:extLst>
              <a:ext uri="{FF2B5EF4-FFF2-40B4-BE49-F238E27FC236}">
                <a16:creationId xmlns:a16="http://schemas.microsoft.com/office/drawing/2014/main" id="{48E3B314-F88F-4956-A1D6-18A3FCDCBEAB}"/>
              </a:ext>
            </a:extLst>
          </p:cNvPr>
          <p:cNvSpPr>
            <a:spLocks noGrp="1" noChangeArrowheads="1"/>
          </p:cNvSpPr>
          <p:nvPr>
            <p:ph type="body" idx="4294967295"/>
          </p:nvPr>
        </p:nvSpPr>
        <p:spPr/>
        <p:txBody>
          <a:bodyPr/>
          <a:lstStyle/>
          <a:p>
            <a:pPr eaLnBrk="1" hangingPunct="1"/>
            <a:r>
              <a:rPr lang="zh-CN" altLang="en-US" dirty="0"/>
              <a:t>注意：控制命令给出状态转换，前后命令之间没有关联性。   </a:t>
            </a:r>
            <a:r>
              <a:rPr lang="en-US" altLang="zh-CN" dirty="0"/>
              <a:t>H</a:t>
            </a:r>
            <a:r>
              <a:rPr lang="zh-CN" altLang="en-US" dirty="0"/>
              <a:t>：停机</a:t>
            </a:r>
          </a:p>
        </p:txBody>
      </p:sp>
      <p:sp>
        <p:nvSpPr>
          <p:cNvPr id="40963" name="Slide Number Placeholder 1">
            <a:extLst>
              <a:ext uri="{FF2B5EF4-FFF2-40B4-BE49-F238E27FC236}">
                <a16:creationId xmlns:a16="http://schemas.microsoft.com/office/drawing/2014/main" id="{FF5E72D8-DB8A-4055-8F62-4C69610297C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F6AF003F-5ABF-4385-AEAE-F0B4C99688BB}" type="slidenum">
              <a:rPr lang="zh-CN" altLang="en-US" kern="0">
                <a:solidFill>
                  <a:sysClr val="windowText" lastClr="000000"/>
                </a:solidFill>
                <a:sym typeface="+mn-ea"/>
              </a:rPr>
              <a:pPr fontAlgn="auto">
                <a:spcBef>
                  <a:spcPts val="0"/>
                </a:spcBef>
                <a:spcAft>
                  <a:spcPts val="0"/>
                </a:spcAft>
                <a:buFontTx/>
                <a:buNone/>
                <a:defRPr/>
              </a:pPr>
              <a:t>40</a:t>
            </a:fld>
            <a:endParaRPr lang="zh-CN" altLang="en-US" kern="0">
              <a:solidFill>
                <a:sysClr val="windowText" lastClr="000000"/>
              </a:solidFill>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783361">
            <a:extLst>
              <a:ext uri="{FF2B5EF4-FFF2-40B4-BE49-F238E27FC236}">
                <a16:creationId xmlns:a16="http://schemas.microsoft.com/office/drawing/2014/main" id="{BB2A62BB-5596-4560-A879-499D566012D6}"/>
              </a:ext>
            </a:extLst>
          </p:cNvPr>
          <p:cNvSpPr>
            <a:spLocks noGrp="1" noRot="1" noChangeAspect="1" noChangeArrowheads="1" noTextEdit="1"/>
          </p:cNvSpPr>
          <p:nvPr>
            <p:ph type="sldImg" idx="4294967295"/>
          </p:nvPr>
        </p:nvSpPr>
        <p:spPr>
          <a:ln/>
        </p:spPr>
      </p:sp>
      <p:sp>
        <p:nvSpPr>
          <p:cNvPr id="79875" name="Text Placeholder 783362">
            <a:extLst>
              <a:ext uri="{FF2B5EF4-FFF2-40B4-BE49-F238E27FC236}">
                <a16:creationId xmlns:a16="http://schemas.microsoft.com/office/drawing/2014/main" id="{6F7CD445-DE44-46D4-9279-DFDA497D036E}"/>
              </a:ext>
            </a:extLst>
          </p:cNvPr>
          <p:cNvSpPr>
            <a:spLocks noGrp="1" noChangeArrowheads="1"/>
          </p:cNvSpPr>
          <p:nvPr>
            <p:ph type="body" idx="4294967295"/>
          </p:nvPr>
        </p:nvSpPr>
        <p:spPr/>
        <p:txBody>
          <a:bodyPr/>
          <a:lstStyle/>
          <a:p>
            <a:pPr eaLnBrk="1" hangingPunct="1"/>
            <a:r>
              <a:rPr lang="zh-CN" altLang="en-US" dirty="0"/>
              <a:t>它工作的时候是这样的：从读写头在纸带上读出一个方格的信息，并且根据它当前的内部状态开始对程序进行查表，然后得出一个输出动作，也就是是否往纸带上写信息，还是移动读写头到下一个方格。程序也会告诉它下一时刻内部状态转移到哪一个。图灵机只要根据每一时刻读写头读到的信息和当前的内部状态进行查表就可以确定它下一时刻的内部状态和输出动作了</a:t>
            </a:r>
          </a:p>
        </p:txBody>
      </p:sp>
      <p:sp>
        <p:nvSpPr>
          <p:cNvPr id="40963" name="Slide Number Placeholder 1">
            <a:extLst>
              <a:ext uri="{FF2B5EF4-FFF2-40B4-BE49-F238E27FC236}">
                <a16:creationId xmlns:a16="http://schemas.microsoft.com/office/drawing/2014/main" id="{DDFB2550-3B4D-46BF-AABC-C2174410297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0E6977EE-7F39-438E-9E83-5FFC46960E47}" type="slidenum">
              <a:rPr lang="zh-CN" altLang="en-US" kern="0">
                <a:solidFill>
                  <a:sysClr val="windowText" lastClr="000000"/>
                </a:solidFill>
                <a:sym typeface="+mn-ea"/>
              </a:rPr>
              <a:pPr fontAlgn="auto">
                <a:spcBef>
                  <a:spcPts val="0"/>
                </a:spcBef>
                <a:spcAft>
                  <a:spcPts val="0"/>
                </a:spcAft>
                <a:buFontTx/>
                <a:buNone/>
                <a:defRPr/>
              </a:pPr>
              <a:t>41</a:t>
            </a:fld>
            <a:endParaRPr lang="zh-CN" altLang="en-US" kern="0">
              <a:solidFill>
                <a:sysClr val="windowText" lastClr="000000"/>
              </a:solidFill>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783361">
            <a:extLst>
              <a:ext uri="{FF2B5EF4-FFF2-40B4-BE49-F238E27FC236}">
                <a16:creationId xmlns:a16="http://schemas.microsoft.com/office/drawing/2014/main" id="{2E013E57-C1BD-44C1-9AB3-510C04E1934A}"/>
              </a:ext>
            </a:extLst>
          </p:cNvPr>
          <p:cNvSpPr>
            <a:spLocks noGrp="1" noRot="1" noChangeAspect="1" noChangeArrowheads="1" noTextEdit="1"/>
          </p:cNvSpPr>
          <p:nvPr>
            <p:ph type="sldImg" idx="4294967295"/>
          </p:nvPr>
        </p:nvSpPr>
        <p:spPr>
          <a:ln/>
        </p:spPr>
      </p:sp>
      <p:sp>
        <p:nvSpPr>
          <p:cNvPr id="81923" name="Text Placeholder 783362">
            <a:extLst>
              <a:ext uri="{FF2B5EF4-FFF2-40B4-BE49-F238E27FC236}">
                <a16:creationId xmlns:a16="http://schemas.microsoft.com/office/drawing/2014/main" id="{ACCBE663-3674-459F-A09E-54B0D7D21EF6}"/>
              </a:ext>
            </a:extLst>
          </p:cNvPr>
          <p:cNvSpPr>
            <a:spLocks noGrp="1" noChangeArrowheads="1"/>
          </p:cNvSpPr>
          <p:nvPr>
            <p:ph type="body" idx="4294967295"/>
          </p:nvPr>
        </p:nvSpPr>
        <p:spPr/>
        <p:txBody>
          <a:bodyPr/>
          <a:lstStyle/>
          <a:p>
            <a:pPr eaLnBrk="1" hangingPunct="1"/>
            <a:endParaRPr lang="zh-CN" altLang="en-US"/>
          </a:p>
        </p:txBody>
      </p:sp>
      <p:sp>
        <p:nvSpPr>
          <p:cNvPr id="40963" name="Slide Number Placeholder 1">
            <a:extLst>
              <a:ext uri="{FF2B5EF4-FFF2-40B4-BE49-F238E27FC236}">
                <a16:creationId xmlns:a16="http://schemas.microsoft.com/office/drawing/2014/main" id="{89F03A65-7151-471E-BBDF-7B67BCAD2F3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9BD9C42E-E9AF-47A0-A849-5C74F2E2DF2E}" type="slidenum">
              <a:rPr lang="zh-CN" altLang="en-US" kern="0">
                <a:solidFill>
                  <a:sysClr val="windowText" lastClr="000000"/>
                </a:solidFill>
                <a:sym typeface="+mn-ea"/>
              </a:rPr>
              <a:pPr fontAlgn="auto">
                <a:spcBef>
                  <a:spcPts val="0"/>
                </a:spcBef>
                <a:spcAft>
                  <a:spcPts val="0"/>
                </a:spcAft>
                <a:buFontTx/>
                <a:buNone/>
                <a:defRPr/>
              </a:pPr>
              <a:t>42</a:t>
            </a:fld>
            <a:endParaRPr lang="zh-CN" altLang="en-US" kern="0">
              <a:solidFill>
                <a:sysClr val="windowText" lastClr="000000"/>
              </a:solidFill>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783361">
            <a:extLst>
              <a:ext uri="{FF2B5EF4-FFF2-40B4-BE49-F238E27FC236}">
                <a16:creationId xmlns:a16="http://schemas.microsoft.com/office/drawing/2014/main" id="{4F77497B-537B-4AD5-9340-E8D1805B84B5}"/>
              </a:ext>
            </a:extLst>
          </p:cNvPr>
          <p:cNvSpPr>
            <a:spLocks noGrp="1" noRot="1" noChangeAspect="1" noChangeArrowheads="1" noTextEdit="1"/>
          </p:cNvSpPr>
          <p:nvPr>
            <p:ph type="sldImg" idx="4294967295"/>
          </p:nvPr>
        </p:nvSpPr>
        <p:spPr>
          <a:ln/>
        </p:spPr>
      </p:sp>
      <p:sp>
        <p:nvSpPr>
          <p:cNvPr id="83971" name="Text Placeholder 783362">
            <a:extLst>
              <a:ext uri="{FF2B5EF4-FFF2-40B4-BE49-F238E27FC236}">
                <a16:creationId xmlns:a16="http://schemas.microsoft.com/office/drawing/2014/main" id="{97643986-6A48-4BE2-B958-6A8E735AA398}"/>
              </a:ext>
            </a:extLst>
          </p:cNvPr>
          <p:cNvSpPr>
            <a:spLocks noGrp="1" noChangeArrowheads="1"/>
          </p:cNvSpPr>
          <p:nvPr>
            <p:ph type="body" idx="4294967295"/>
          </p:nvPr>
        </p:nvSpPr>
        <p:spPr/>
        <p:txBody>
          <a:bodyPr/>
          <a:lstStyle/>
          <a:p>
            <a:pPr eaLnBrk="1" hangingPunct="1"/>
            <a:endParaRPr lang="zh-CN" altLang="en-US"/>
          </a:p>
        </p:txBody>
      </p:sp>
      <p:sp>
        <p:nvSpPr>
          <p:cNvPr id="40963" name="Slide Number Placeholder 1">
            <a:extLst>
              <a:ext uri="{FF2B5EF4-FFF2-40B4-BE49-F238E27FC236}">
                <a16:creationId xmlns:a16="http://schemas.microsoft.com/office/drawing/2014/main" id="{F5B89ADB-CA61-47B3-8987-770D9CAA123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CDD6E687-481D-4644-B69D-04867361E559}" type="slidenum">
              <a:rPr lang="zh-CN" altLang="en-US" kern="0">
                <a:solidFill>
                  <a:sysClr val="windowText" lastClr="000000"/>
                </a:solidFill>
                <a:sym typeface="+mn-ea"/>
              </a:rPr>
              <a:pPr fontAlgn="auto">
                <a:spcBef>
                  <a:spcPts val="0"/>
                </a:spcBef>
                <a:spcAft>
                  <a:spcPts val="0"/>
                </a:spcAft>
                <a:buFontTx/>
                <a:buNone/>
                <a:defRPr/>
              </a:pPr>
              <a:t>43</a:t>
            </a:fld>
            <a:endParaRPr lang="zh-CN" altLang="en-US" kern="0">
              <a:solidFill>
                <a:sysClr val="windowText" lastClr="000000"/>
              </a:solidFill>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783361">
            <a:extLst>
              <a:ext uri="{FF2B5EF4-FFF2-40B4-BE49-F238E27FC236}">
                <a16:creationId xmlns:a16="http://schemas.microsoft.com/office/drawing/2014/main" id="{C7C77694-2341-44A4-BD5F-916509A9EB2A}"/>
              </a:ext>
            </a:extLst>
          </p:cNvPr>
          <p:cNvSpPr>
            <a:spLocks noGrp="1" noRot="1" noChangeAspect="1" noChangeArrowheads="1" noTextEdit="1"/>
          </p:cNvSpPr>
          <p:nvPr>
            <p:ph type="sldImg" idx="4294967295"/>
          </p:nvPr>
        </p:nvSpPr>
        <p:spPr>
          <a:ln/>
        </p:spPr>
      </p:sp>
      <p:sp>
        <p:nvSpPr>
          <p:cNvPr id="86019" name="Text Placeholder 783362">
            <a:extLst>
              <a:ext uri="{FF2B5EF4-FFF2-40B4-BE49-F238E27FC236}">
                <a16:creationId xmlns:a16="http://schemas.microsoft.com/office/drawing/2014/main" id="{4674E0E9-0C0C-4CB8-8267-F933C8F58201}"/>
              </a:ext>
            </a:extLst>
          </p:cNvPr>
          <p:cNvSpPr>
            <a:spLocks noGrp="1" noChangeArrowheads="1"/>
          </p:cNvSpPr>
          <p:nvPr>
            <p:ph type="body" idx="4294967295"/>
          </p:nvPr>
        </p:nvSpPr>
        <p:spPr/>
        <p:txBody>
          <a:bodyPr/>
          <a:lstStyle/>
          <a:p>
            <a:pPr eaLnBrk="1" hangingPunct="1"/>
            <a:endParaRPr lang="zh-CN" altLang="en-US"/>
          </a:p>
        </p:txBody>
      </p:sp>
      <p:sp>
        <p:nvSpPr>
          <p:cNvPr id="40963" name="Slide Number Placeholder 1">
            <a:extLst>
              <a:ext uri="{FF2B5EF4-FFF2-40B4-BE49-F238E27FC236}">
                <a16:creationId xmlns:a16="http://schemas.microsoft.com/office/drawing/2014/main" id="{4BF2649E-FE97-4851-95AA-CD9945B009F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EB473A54-B3C9-41D5-A238-ECAD928B55AA}" type="slidenum">
              <a:rPr lang="zh-CN" altLang="en-US" kern="0">
                <a:solidFill>
                  <a:sysClr val="windowText" lastClr="000000"/>
                </a:solidFill>
                <a:sym typeface="+mn-ea"/>
              </a:rPr>
              <a:pPr fontAlgn="auto">
                <a:spcBef>
                  <a:spcPts val="0"/>
                </a:spcBef>
                <a:spcAft>
                  <a:spcPts val="0"/>
                </a:spcAft>
                <a:buFontTx/>
                <a:buNone/>
                <a:defRPr/>
              </a:pPr>
              <a:t>44</a:t>
            </a:fld>
            <a:endParaRPr lang="zh-CN" altLang="en-US" kern="0">
              <a:solidFill>
                <a:sysClr val="windowText" lastClr="000000"/>
              </a:solidFill>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783361">
            <a:extLst>
              <a:ext uri="{FF2B5EF4-FFF2-40B4-BE49-F238E27FC236}">
                <a16:creationId xmlns:a16="http://schemas.microsoft.com/office/drawing/2014/main" id="{7C954D39-6CA4-4B80-8DD6-08877DAC8939}"/>
              </a:ext>
            </a:extLst>
          </p:cNvPr>
          <p:cNvSpPr>
            <a:spLocks noGrp="1" noRot="1" noChangeAspect="1" noChangeArrowheads="1" noTextEdit="1"/>
          </p:cNvSpPr>
          <p:nvPr>
            <p:ph type="sldImg" idx="4294967295"/>
          </p:nvPr>
        </p:nvSpPr>
        <p:spPr>
          <a:ln/>
        </p:spPr>
      </p:sp>
      <p:sp>
        <p:nvSpPr>
          <p:cNvPr id="88067" name="Text Placeholder 783362">
            <a:extLst>
              <a:ext uri="{FF2B5EF4-FFF2-40B4-BE49-F238E27FC236}">
                <a16:creationId xmlns:a16="http://schemas.microsoft.com/office/drawing/2014/main" id="{AC30973C-049B-42B8-B8EC-E7A9F34F7E8E}"/>
              </a:ext>
            </a:extLst>
          </p:cNvPr>
          <p:cNvSpPr>
            <a:spLocks noGrp="1" noChangeArrowheads="1"/>
          </p:cNvSpPr>
          <p:nvPr>
            <p:ph type="body" idx="4294967295"/>
          </p:nvPr>
        </p:nvSpPr>
        <p:spPr/>
        <p:txBody>
          <a:bodyPr/>
          <a:lstStyle/>
          <a:p>
            <a:pPr eaLnBrk="1" hangingPunct="1"/>
            <a:r>
              <a:rPr lang="zh-CN" altLang="en-US"/>
              <a:t>首先，小虫完全可以处于一个三维的空间中而不是简简单单的纸带。并且小虫的视力很好，它一下子能读到方圆</a:t>
            </a:r>
            <a:r>
              <a:rPr lang="en-US" altLang="zh-CN"/>
              <a:t>500 </a:t>
            </a:r>
            <a:r>
              <a:rPr lang="zh-CN" altLang="en-US"/>
              <a:t>米的信息，当然，小虫也可以拥有其他的感觉器官，比如嗅觉、听觉等等，而这些改变都仅仅是扩大了输入集合的维数和范围，并没有其他更本质的改变。同样道理，小虫可能的输出集合也是异常的丰富，它不仅仅能移动自己，还可以尽情的改造它所在的自然界。</a:t>
            </a:r>
            <a:endParaRPr lang="en-US" altLang="zh-CN"/>
          </a:p>
          <a:p>
            <a:pPr eaLnBrk="1" hangingPunct="1"/>
            <a:r>
              <a:rPr lang="zh-CN" altLang="en-US"/>
              <a:t>如果我们把一切都看作是信息，那么更精确的讲，计算就是对信息的变换！如果采用这种观点，你会发现，其实自然界充满了计算！</a:t>
            </a:r>
          </a:p>
        </p:txBody>
      </p:sp>
      <p:sp>
        <p:nvSpPr>
          <p:cNvPr id="40963" name="Slide Number Placeholder 1">
            <a:extLst>
              <a:ext uri="{FF2B5EF4-FFF2-40B4-BE49-F238E27FC236}">
                <a16:creationId xmlns:a16="http://schemas.microsoft.com/office/drawing/2014/main" id="{BBE08335-FF80-4873-B038-28DB4E645C3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81CCABD4-9D4C-47A7-95B8-78BFC689E5B2}" type="slidenum">
              <a:rPr lang="zh-CN" altLang="en-US" kern="0">
                <a:solidFill>
                  <a:sysClr val="windowText" lastClr="000000"/>
                </a:solidFill>
                <a:sym typeface="+mn-ea"/>
              </a:rPr>
              <a:pPr fontAlgn="auto">
                <a:spcBef>
                  <a:spcPts val="0"/>
                </a:spcBef>
                <a:spcAft>
                  <a:spcPts val="0"/>
                </a:spcAft>
                <a:buFontTx/>
                <a:buNone/>
                <a:defRPr/>
              </a:pPr>
              <a:t>45</a:t>
            </a:fld>
            <a:endParaRPr lang="zh-CN" altLang="en-US" kern="0">
              <a:solidFill>
                <a:sysClr val="windowText" lastClr="000000"/>
              </a:solidFill>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783361">
            <a:extLst>
              <a:ext uri="{FF2B5EF4-FFF2-40B4-BE49-F238E27FC236}">
                <a16:creationId xmlns:a16="http://schemas.microsoft.com/office/drawing/2014/main" id="{61CF09B7-CDE5-4F8F-835B-66D453817362}"/>
              </a:ext>
            </a:extLst>
          </p:cNvPr>
          <p:cNvSpPr>
            <a:spLocks noGrp="1" noRot="1" noChangeAspect="1" noChangeArrowheads="1" noTextEdit="1"/>
          </p:cNvSpPr>
          <p:nvPr>
            <p:ph type="sldImg" idx="4294967295"/>
          </p:nvPr>
        </p:nvSpPr>
        <p:spPr>
          <a:ln/>
        </p:spPr>
      </p:sp>
      <p:sp>
        <p:nvSpPr>
          <p:cNvPr id="90115" name="Text Placeholder 783362">
            <a:extLst>
              <a:ext uri="{FF2B5EF4-FFF2-40B4-BE49-F238E27FC236}">
                <a16:creationId xmlns:a16="http://schemas.microsoft.com/office/drawing/2014/main" id="{7E54F057-A793-4108-B95E-AC085A6263E5}"/>
              </a:ext>
            </a:extLst>
          </p:cNvPr>
          <p:cNvSpPr>
            <a:spLocks noGrp="1" noChangeArrowheads="1"/>
          </p:cNvSpPr>
          <p:nvPr>
            <p:ph type="body" idx="4294967295"/>
          </p:nvPr>
        </p:nvSpPr>
        <p:spPr/>
        <p:txBody>
          <a:bodyPr/>
          <a:lstStyle/>
          <a:p>
            <a:pPr eaLnBrk="1" hangingPunct="1"/>
            <a:r>
              <a:rPr lang="zh-CN" altLang="en-US" dirty="0"/>
              <a:t>首先，小虫完全可以处于一个三维的空间中而不是简简单单的纸带。并且小虫的视力很好，它一下子能读到方圆</a:t>
            </a:r>
            <a:r>
              <a:rPr lang="en-US" altLang="zh-CN" dirty="0"/>
              <a:t>500 </a:t>
            </a:r>
            <a:r>
              <a:rPr lang="zh-CN" altLang="en-US" dirty="0"/>
              <a:t>米的信息，当然，小虫也可以拥有其他的感觉器官，比如嗅觉、听觉等等，而这些改变都仅仅是扩大了输入集合的维数和范围，并没有其他更本质的改变。同样道理，小虫可能的输出集合也是异常的丰富，它不仅仅能移动自己，还可以尽情的改造它所在的自然界。</a:t>
            </a:r>
            <a:endParaRPr lang="en-US" altLang="zh-CN" dirty="0"/>
          </a:p>
          <a:p>
            <a:pPr eaLnBrk="1" hangingPunct="1"/>
            <a:r>
              <a:rPr lang="zh-CN" altLang="en-US" dirty="0"/>
              <a:t>如果我们把一切都看作是信息，那么更精确的讲，计算就是对信息的变换！如果采用这种观点，你会发现，其实自然界充满了计算！</a:t>
            </a:r>
          </a:p>
        </p:txBody>
      </p:sp>
      <p:sp>
        <p:nvSpPr>
          <p:cNvPr id="40963" name="Slide Number Placeholder 1">
            <a:extLst>
              <a:ext uri="{FF2B5EF4-FFF2-40B4-BE49-F238E27FC236}">
                <a16:creationId xmlns:a16="http://schemas.microsoft.com/office/drawing/2014/main" id="{DD72AF7F-49B5-4276-BC36-5B2D8D51F1D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05A5652D-E559-4B1A-AEC5-9094CC48996B}" type="slidenum">
              <a:rPr lang="zh-CN" altLang="en-US" kern="0">
                <a:solidFill>
                  <a:sysClr val="windowText" lastClr="000000"/>
                </a:solidFill>
                <a:sym typeface="+mn-ea"/>
              </a:rPr>
              <a:pPr fontAlgn="auto">
                <a:spcBef>
                  <a:spcPts val="0"/>
                </a:spcBef>
                <a:spcAft>
                  <a:spcPts val="0"/>
                </a:spcAft>
                <a:buFontTx/>
                <a:buNone/>
                <a:defRPr/>
              </a:pPr>
              <a:t>46</a:t>
            </a:fld>
            <a:endParaRPr lang="zh-CN" altLang="en-US" kern="0">
              <a:solidFill>
                <a:sysClr val="windowText" lastClr="000000"/>
              </a:solidFill>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52577">
            <a:extLst>
              <a:ext uri="{FF2B5EF4-FFF2-40B4-BE49-F238E27FC236}">
                <a16:creationId xmlns:a16="http://schemas.microsoft.com/office/drawing/2014/main" id="{94983737-DD60-4A9E-BA4E-3ED867BB22A0}"/>
              </a:ext>
            </a:extLst>
          </p:cNvPr>
          <p:cNvSpPr>
            <a:spLocks noGrp="1" noRot="1" noChangeAspect="1" noChangeArrowheads="1" noTextEdit="1"/>
          </p:cNvSpPr>
          <p:nvPr>
            <p:ph type="sldImg" idx="4294967295"/>
          </p:nvPr>
        </p:nvSpPr>
        <p:spPr>
          <a:ln/>
        </p:spPr>
      </p:sp>
      <p:sp>
        <p:nvSpPr>
          <p:cNvPr id="92163" name="Text Placeholder 152578">
            <a:extLst>
              <a:ext uri="{FF2B5EF4-FFF2-40B4-BE49-F238E27FC236}">
                <a16:creationId xmlns:a16="http://schemas.microsoft.com/office/drawing/2014/main" id="{45B04B4B-D10C-4B1B-A67A-E8AB1D546ECA}"/>
              </a:ext>
            </a:extLst>
          </p:cNvPr>
          <p:cNvSpPr>
            <a:spLocks noGrp="1" noChangeArrowheads="1"/>
          </p:cNvSpPr>
          <p:nvPr>
            <p:ph type="body" idx="4294967295"/>
          </p:nvPr>
        </p:nvSpPr>
        <p:spPr/>
        <p:txBody>
          <a:bodyPr/>
          <a:lstStyle/>
          <a:p>
            <a:pPr eaLnBrk="1" hangingPunct="1"/>
            <a:r>
              <a:rPr lang="zh-CN" altLang="en-US"/>
              <a:t>布尔代数起源于数学领域，是一个用于集合运算和逻辑运算的公式：</a:t>
            </a:r>
            <a:r>
              <a:rPr lang="en-US" altLang="zh-CN"/>
              <a:t>〈B</a:t>
            </a:r>
            <a:r>
              <a:rPr lang="zh-CN" altLang="en-US"/>
              <a:t>，∨，∧，</a:t>
            </a:r>
            <a:r>
              <a:rPr lang="en-US" altLang="zh-CN"/>
              <a:t>¬ 〉</a:t>
            </a:r>
            <a:r>
              <a:rPr lang="zh-CN" altLang="en-US"/>
              <a:t>。其中</a:t>
            </a:r>
            <a:r>
              <a:rPr lang="en-US" altLang="zh-CN"/>
              <a:t>B</a:t>
            </a:r>
            <a:r>
              <a:rPr lang="zh-CN" altLang="en-US"/>
              <a:t>为一个非空集合，∨，∧为定义在</a:t>
            </a:r>
            <a:r>
              <a:rPr lang="en-US" altLang="zh-CN"/>
              <a:t>B</a:t>
            </a:r>
            <a:r>
              <a:rPr lang="zh-CN" altLang="en-US"/>
              <a:t>上的两个二元运算，</a:t>
            </a:r>
            <a:r>
              <a:rPr lang="en-US" altLang="zh-CN"/>
              <a:t>¬</a:t>
            </a:r>
            <a:r>
              <a:rPr lang="zh-CN" altLang="en-US"/>
              <a:t>为定义在</a:t>
            </a:r>
            <a:r>
              <a:rPr lang="en-US" altLang="zh-CN"/>
              <a:t>B</a:t>
            </a:r>
            <a:r>
              <a:rPr lang="zh-CN" altLang="en-US"/>
              <a:t>上的一个一元运算。通过布尔代数进行集合运算可以获取到不同集合之间的交集、并集或补集，进行逻辑运算可以对不同集合进行与、或、非</a:t>
            </a:r>
            <a:endParaRPr lang="zh-CN" altLang="zh-CN"/>
          </a:p>
        </p:txBody>
      </p:sp>
      <p:sp>
        <p:nvSpPr>
          <p:cNvPr id="43011" name="Slide Number Placeholder 1">
            <a:extLst>
              <a:ext uri="{FF2B5EF4-FFF2-40B4-BE49-F238E27FC236}">
                <a16:creationId xmlns:a16="http://schemas.microsoft.com/office/drawing/2014/main" id="{AEBE7DC9-0633-48FC-8669-71B0339BF97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45134FA3-CE74-4DD5-A5B3-EDD3B1F03E4A}" type="slidenum">
              <a:rPr lang="zh-CN" altLang="en-US" kern="0">
                <a:solidFill>
                  <a:sysClr val="windowText" lastClr="000000"/>
                </a:solidFill>
                <a:sym typeface="+mn-ea"/>
              </a:rPr>
              <a:pPr fontAlgn="auto">
                <a:spcBef>
                  <a:spcPts val="0"/>
                </a:spcBef>
                <a:spcAft>
                  <a:spcPts val="0"/>
                </a:spcAft>
                <a:buFontTx/>
                <a:buNone/>
                <a:defRPr/>
              </a:pPr>
              <a:t>47</a:t>
            </a:fld>
            <a:endParaRPr lang="zh-CN" altLang="en-US" kern="0">
              <a:solidFill>
                <a:sysClr val="windowText" lastClr="000000"/>
              </a:solidFill>
              <a:sym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如果一个函数的值能被某个纯粹的机械过程求得，那么此函数就是能行可计算的”，可见，“可计算函数”是须要前提的，此前提就是存在着一台可以求解函数值的机器，换句话说，“可计算性”涉及到“问题”与“机器”二个层次</a:t>
            </a:r>
            <a:endParaRPr lang="zh-CN" altLang="en-US" dirty="0"/>
          </a:p>
        </p:txBody>
      </p:sp>
      <p:sp>
        <p:nvSpPr>
          <p:cNvPr id="4" name="灯片编号占位符 3"/>
          <p:cNvSpPr>
            <a:spLocks noGrp="1"/>
          </p:cNvSpPr>
          <p:nvPr>
            <p:ph type="sldNum" sz="quarter" idx="10"/>
          </p:nvPr>
        </p:nvSpPr>
        <p:spPr/>
        <p:txBody>
          <a:bodyPr/>
          <a:lstStyle/>
          <a:p>
            <a:pPr>
              <a:defRPr/>
            </a:pPr>
            <a:fld id="{E9EC0300-8CF7-4D93-8532-B9169AFABFEA}" type="slidenum">
              <a:rPr lang="en-US" altLang="zh-CN" smtClean="0"/>
              <a:pPr>
                <a:defRPr/>
              </a:pPr>
              <a:t>48</a:t>
            </a:fld>
            <a:endParaRPr lang="zh-CN">
              <a:cs typeface="+mn-cs"/>
            </a:endParaRPr>
          </a:p>
        </p:txBody>
      </p:sp>
    </p:spTree>
    <p:extLst>
      <p:ext uri="{BB962C8B-B14F-4D97-AF65-F5344CB8AC3E}">
        <p14:creationId xmlns:p14="http://schemas.microsoft.com/office/powerpoint/2010/main" val="275803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783361">
            <a:extLst>
              <a:ext uri="{FF2B5EF4-FFF2-40B4-BE49-F238E27FC236}">
                <a16:creationId xmlns:a16="http://schemas.microsoft.com/office/drawing/2014/main" id="{61CF09B7-CDE5-4F8F-835B-66D453817362}"/>
              </a:ext>
            </a:extLst>
          </p:cNvPr>
          <p:cNvSpPr>
            <a:spLocks noGrp="1" noRot="1" noChangeAspect="1" noChangeArrowheads="1" noTextEdit="1"/>
          </p:cNvSpPr>
          <p:nvPr>
            <p:ph type="sldImg" idx="4294967295"/>
          </p:nvPr>
        </p:nvSpPr>
        <p:spPr>
          <a:ln/>
        </p:spPr>
      </p:sp>
      <p:sp>
        <p:nvSpPr>
          <p:cNvPr id="90115" name="Text Placeholder 783362">
            <a:extLst>
              <a:ext uri="{FF2B5EF4-FFF2-40B4-BE49-F238E27FC236}">
                <a16:creationId xmlns:a16="http://schemas.microsoft.com/office/drawing/2014/main" id="{7E54F057-A793-4108-B95E-AC085A6263E5}"/>
              </a:ext>
            </a:extLst>
          </p:cNvPr>
          <p:cNvSpPr>
            <a:spLocks noGrp="1" noChangeArrowheads="1"/>
          </p:cNvSpPr>
          <p:nvPr>
            <p:ph type="body" idx="4294967295"/>
          </p:nvPr>
        </p:nvSpPr>
        <p:spPr/>
        <p:txBody>
          <a:bodyPr/>
          <a:lstStyle/>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图灵首次从行为主义的角度给出了人工智能的定义</a:t>
            </a:r>
            <a:endParaRPr lang="zh-CN" altLang="en-US" dirty="0"/>
          </a:p>
        </p:txBody>
      </p:sp>
      <p:sp>
        <p:nvSpPr>
          <p:cNvPr id="40963" name="Slide Number Placeholder 1">
            <a:extLst>
              <a:ext uri="{FF2B5EF4-FFF2-40B4-BE49-F238E27FC236}">
                <a16:creationId xmlns:a16="http://schemas.microsoft.com/office/drawing/2014/main" id="{DD72AF7F-49B5-4276-BC36-5B2D8D51F1D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05A5652D-E559-4B1A-AEC5-9094CC48996B}" type="slidenum">
              <a:rPr lang="zh-CN" altLang="en-US" kern="0">
                <a:solidFill>
                  <a:sysClr val="windowText" lastClr="000000"/>
                </a:solidFill>
                <a:sym typeface="+mn-ea"/>
              </a:rPr>
              <a:pPr fontAlgn="auto">
                <a:spcBef>
                  <a:spcPts val="0"/>
                </a:spcBef>
                <a:spcAft>
                  <a:spcPts val="0"/>
                </a:spcAft>
                <a:buFontTx/>
                <a:buNone/>
                <a:defRPr/>
              </a:pPr>
              <a:t>49</a:t>
            </a:fld>
            <a:endParaRPr lang="zh-CN" altLang="en-US" kern="0">
              <a:solidFill>
                <a:sysClr val="windowText" lastClr="000000"/>
              </a:solidFill>
              <a:sym typeface="+mn-ea"/>
            </a:endParaRPr>
          </a:p>
        </p:txBody>
      </p:sp>
    </p:spTree>
    <p:extLst>
      <p:ext uri="{BB962C8B-B14F-4D97-AF65-F5344CB8AC3E}">
        <p14:creationId xmlns:p14="http://schemas.microsoft.com/office/powerpoint/2010/main" val="180807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093179F2-49F2-403E-9FDC-20D4D0A73E5E}"/>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6F11F137-A4CA-483A-B38A-F07B50E19D68}"/>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12B226A0-E4C4-4B0B-99AD-39852DB5F53C}"/>
              </a:ext>
            </a:extLst>
          </p:cNvPr>
          <p:cNvSpPr>
            <a:spLocks noGrp="1"/>
          </p:cNvSpPr>
          <p:nvPr>
            <p:ph type="sldNum" sz="quarter" idx="5"/>
          </p:nvPr>
        </p:nvSpPr>
        <p:spPr/>
        <p:txBody>
          <a:bodyPr/>
          <a:lstStyle/>
          <a:p>
            <a:pPr>
              <a:defRPr/>
            </a:pPr>
            <a:fld id="{0CD553F0-0249-4A46-8829-DCFE4C4E37AA}" type="slidenum">
              <a:rPr lang="en-US" altLang="zh-CN" smtClean="0"/>
              <a:pPr>
                <a:defRPr/>
              </a:pPr>
              <a:t>4</a:t>
            </a:fld>
            <a:endParaRPr lang="zh-CN">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54625">
            <a:extLst>
              <a:ext uri="{FF2B5EF4-FFF2-40B4-BE49-F238E27FC236}">
                <a16:creationId xmlns:a16="http://schemas.microsoft.com/office/drawing/2014/main" id="{81157EFC-A861-4A3D-A35D-DE15F72815F6}"/>
              </a:ext>
            </a:extLst>
          </p:cNvPr>
          <p:cNvSpPr>
            <a:spLocks noGrp="1" noRot="1" noChangeAspect="1" noChangeArrowheads="1" noTextEdit="1"/>
          </p:cNvSpPr>
          <p:nvPr>
            <p:ph type="sldImg" idx="4294967295"/>
          </p:nvPr>
        </p:nvSpPr>
        <p:spPr>
          <a:ln/>
        </p:spPr>
      </p:sp>
      <p:sp>
        <p:nvSpPr>
          <p:cNvPr id="104451" name="Text Placeholder 154626">
            <a:extLst>
              <a:ext uri="{FF2B5EF4-FFF2-40B4-BE49-F238E27FC236}">
                <a16:creationId xmlns:a16="http://schemas.microsoft.com/office/drawing/2014/main" id="{A3225EEA-1757-4E33-BE73-7BD023FAD73C}"/>
              </a:ext>
            </a:extLst>
          </p:cNvPr>
          <p:cNvSpPr>
            <a:spLocks noGrp="1" noChangeArrowheads="1"/>
          </p:cNvSpPr>
          <p:nvPr>
            <p:ph type="body" idx="4294967295"/>
          </p:nvPr>
        </p:nvSpPr>
        <p:spPr/>
        <p:txBody>
          <a:bodyPr/>
          <a:lstStyle/>
          <a:p>
            <a:pPr eaLnBrk="1" hangingPunct="1"/>
            <a:endParaRPr lang="zh-CN" altLang="zh-CN" dirty="0"/>
          </a:p>
        </p:txBody>
      </p:sp>
      <p:sp>
        <p:nvSpPr>
          <p:cNvPr id="45059" name="Slide Number Placeholder 1">
            <a:extLst>
              <a:ext uri="{FF2B5EF4-FFF2-40B4-BE49-F238E27FC236}">
                <a16:creationId xmlns:a16="http://schemas.microsoft.com/office/drawing/2014/main" id="{A3E06225-F79F-42D3-B61C-A3781A77847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14D53F07-9A9C-4451-B9CC-9CBC89A33F16}" type="slidenum">
              <a:rPr lang="zh-CN" altLang="en-US">
                <a:sym typeface="+mn-ea"/>
              </a:rPr>
              <a:pPr>
                <a:defRPr/>
              </a:pPr>
              <a:t>51</a:t>
            </a:fld>
            <a:endParaRPr lang="zh-CN" altLang="en-US">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58721">
            <a:extLst>
              <a:ext uri="{FF2B5EF4-FFF2-40B4-BE49-F238E27FC236}">
                <a16:creationId xmlns:a16="http://schemas.microsoft.com/office/drawing/2014/main" id="{163E67DC-1DDC-4ED1-9712-14DAD2239FCA}"/>
              </a:ext>
            </a:extLst>
          </p:cNvPr>
          <p:cNvSpPr>
            <a:spLocks noGrp="1" noRot="1" noChangeAspect="1" noChangeArrowheads="1" noTextEdit="1"/>
          </p:cNvSpPr>
          <p:nvPr>
            <p:ph type="sldImg" idx="4294967295"/>
          </p:nvPr>
        </p:nvSpPr>
        <p:spPr>
          <a:ln/>
        </p:spPr>
      </p:sp>
      <p:sp>
        <p:nvSpPr>
          <p:cNvPr id="115715" name="Text Placeholder 158722">
            <a:extLst>
              <a:ext uri="{FF2B5EF4-FFF2-40B4-BE49-F238E27FC236}">
                <a16:creationId xmlns:a16="http://schemas.microsoft.com/office/drawing/2014/main" id="{C861E0B2-76CD-4D12-B55D-34410B4972A7}"/>
              </a:ext>
            </a:extLst>
          </p:cNvPr>
          <p:cNvSpPr>
            <a:spLocks noGrp="1" noChangeArrowheads="1"/>
          </p:cNvSpPr>
          <p:nvPr>
            <p:ph type="body" idx="4294967295"/>
          </p:nvPr>
        </p:nvSpPr>
        <p:spPr/>
        <p:txBody>
          <a:bodyPr/>
          <a:lstStyle/>
          <a:p>
            <a:pPr eaLnBrk="1" hangingPunct="1"/>
            <a:r>
              <a:rPr lang="zh-CN" altLang="en-US" dirty="0"/>
              <a:t>该机器标志着内动力计算机的研究重新启动</a:t>
            </a:r>
            <a:endParaRPr lang="zh-CN" altLang="zh-CN" dirty="0"/>
          </a:p>
        </p:txBody>
      </p:sp>
      <p:sp>
        <p:nvSpPr>
          <p:cNvPr id="49155" name="Slide Number Placeholder 1">
            <a:extLst>
              <a:ext uri="{FF2B5EF4-FFF2-40B4-BE49-F238E27FC236}">
                <a16:creationId xmlns:a16="http://schemas.microsoft.com/office/drawing/2014/main" id="{419E75C8-5BF6-43A6-9772-38833ABC289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8D876714-572F-44E6-BB30-C9E6BCF7A5BE}" type="slidenum">
              <a:rPr lang="zh-CN" altLang="en-US">
                <a:sym typeface="+mn-ea"/>
              </a:rPr>
              <a:pPr>
                <a:defRPr/>
              </a:pPr>
              <a:t>52</a:t>
            </a:fld>
            <a:endParaRPr lang="zh-CN" altLang="en-US">
              <a:sym typeface="+mn-ea"/>
            </a:endParaRPr>
          </a:p>
        </p:txBody>
      </p:sp>
    </p:spTree>
    <p:extLst>
      <p:ext uri="{BB962C8B-B14F-4D97-AF65-F5344CB8AC3E}">
        <p14:creationId xmlns:p14="http://schemas.microsoft.com/office/powerpoint/2010/main" val="1426239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58721">
            <a:extLst>
              <a:ext uri="{FF2B5EF4-FFF2-40B4-BE49-F238E27FC236}">
                <a16:creationId xmlns:a16="http://schemas.microsoft.com/office/drawing/2014/main" id="{163E67DC-1DDC-4ED1-9712-14DAD2239FCA}"/>
              </a:ext>
            </a:extLst>
          </p:cNvPr>
          <p:cNvSpPr>
            <a:spLocks noGrp="1" noRot="1" noChangeAspect="1" noChangeArrowheads="1" noTextEdit="1"/>
          </p:cNvSpPr>
          <p:nvPr>
            <p:ph type="sldImg" idx="4294967295"/>
          </p:nvPr>
        </p:nvSpPr>
        <p:spPr>
          <a:ln/>
        </p:spPr>
      </p:sp>
      <p:sp>
        <p:nvSpPr>
          <p:cNvPr id="115715" name="Text Placeholder 158722">
            <a:extLst>
              <a:ext uri="{FF2B5EF4-FFF2-40B4-BE49-F238E27FC236}">
                <a16:creationId xmlns:a16="http://schemas.microsoft.com/office/drawing/2014/main" id="{C861E0B2-76CD-4D12-B55D-34410B4972A7}"/>
              </a:ext>
            </a:extLst>
          </p:cNvPr>
          <p:cNvSpPr>
            <a:spLocks noGrp="1" noChangeArrowheads="1"/>
          </p:cNvSpPr>
          <p:nvPr>
            <p:ph type="body" idx="4294967295"/>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anose="020B0604020202020204" pitchFamily="34" charset="0"/>
                <a:ea typeface="宋体" panose="02010600030101010101" pitchFamily="2" charset="-122"/>
                <a:cs typeface="+mn-cs"/>
              </a:rPr>
              <a:t>对继电器与交换电路中的符号分析</a:t>
            </a:r>
          </a:p>
          <a:p>
            <a:pPr eaLnBrk="1" hangingPunct="1"/>
            <a:endParaRPr lang="zh-CN" altLang="zh-CN" dirty="0"/>
          </a:p>
        </p:txBody>
      </p:sp>
      <p:sp>
        <p:nvSpPr>
          <p:cNvPr id="49155" name="Slide Number Placeholder 1">
            <a:extLst>
              <a:ext uri="{FF2B5EF4-FFF2-40B4-BE49-F238E27FC236}">
                <a16:creationId xmlns:a16="http://schemas.microsoft.com/office/drawing/2014/main" id="{419E75C8-5BF6-43A6-9772-38833ABC289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8D876714-572F-44E6-BB30-C9E6BCF7A5BE}" type="slidenum">
              <a:rPr lang="zh-CN" altLang="en-US">
                <a:sym typeface="+mn-ea"/>
              </a:rPr>
              <a:pPr>
                <a:defRPr/>
              </a:pPr>
              <a:t>53</a:t>
            </a:fld>
            <a:endParaRPr lang="zh-CN" altLang="en-US">
              <a:sym typeface="+mn-ea"/>
            </a:endParaRPr>
          </a:p>
        </p:txBody>
      </p:sp>
    </p:spTree>
    <p:extLst>
      <p:ext uri="{BB962C8B-B14F-4D97-AF65-F5344CB8AC3E}">
        <p14:creationId xmlns:p14="http://schemas.microsoft.com/office/powerpoint/2010/main" val="1739185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56673">
            <a:extLst>
              <a:ext uri="{FF2B5EF4-FFF2-40B4-BE49-F238E27FC236}">
                <a16:creationId xmlns:a16="http://schemas.microsoft.com/office/drawing/2014/main" id="{51ED63CE-FC30-4165-99BC-4ECD9185C70A}"/>
              </a:ext>
            </a:extLst>
          </p:cNvPr>
          <p:cNvSpPr>
            <a:spLocks noGrp="1" noRot="1" noChangeAspect="1" noChangeArrowheads="1" noTextEdit="1"/>
          </p:cNvSpPr>
          <p:nvPr>
            <p:ph type="sldImg" idx="4294967295"/>
          </p:nvPr>
        </p:nvSpPr>
        <p:spPr>
          <a:ln/>
        </p:spPr>
      </p:sp>
      <p:sp>
        <p:nvSpPr>
          <p:cNvPr id="108547" name="Text Placeholder 156674">
            <a:extLst>
              <a:ext uri="{FF2B5EF4-FFF2-40B4-BE49-F238E27FC236}">
                <a16:creationId xmlns:a16="http://schemas.microsoft.com/office/drawing/2014/main" id="{4161182A-976A-4B59-A450-4A90CFE5243A}"/>
              </a:ext>
            </a:extLst>
          </p:cNvPr>
          <p:cNvSpPr>
            <a:spLocks noGrp="1" noChangeArrowheads="1"/>
          </p:cNvSpPr>
          <p:nvPr>
            <p:ph type="body" idx="4294967295"/>
          </p:nvPr>
        </p:nvSpPr>
        <p:spPr/>
        <p:txBody>
          <a:bodyPr/>
          <a:lstStyle/>
          <a:p>
            <a:pPr eaLnBrk="1" hangingPunct="1"/>
            <a:endParaRPr lang="zh-CN" altLang="zh-CN"/>
          </a:p>
        </p:txBody>
      </p:sp>
      <p:sp>
        <p:nvSpPr>
          <p:cNvPr id="47107" name="Slide Number Placeholder 1">
            <a:extLst>
              <a:ext uri="{FF2B5EF4-FFF2-40B4-BE49-F238E27FC236}">
                <a16:creationId xmlns:a16="http://schemas.microsoft.com/office/drawing/2014/main" id="{099BB017-48E9-45F3-B041-114F355CB8B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392EB520-35ED-4A41-A3CB-39624F03A0C0}" type="slidenum">
              <a:rPr lang="zh-CN" altLang="en-US">
                <a:sym typeface="+mn-ea"/>
              </a:rPr>
              <a:pPr>
                <a:defRPr/>
              </a:pPr>
              <a:t>54</a:t>
            </a:fld>
            <a:endParaRPr lang="zh-CN" altLang="en-US">
              <a:sym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56673">
            <a:extLst>
              <a:ext uri="{FF2B5EF4-FFF2-40B4-BE49-F238E27FC236}">
                <a16:creationId xmlns:a16="http://schemas.microsoft.com/office/drawing/2014/main" id="{140B1B3E-36F1-4739-BA9D-C4B1550D019A}"/>
              </a:ext>
            </a:extLst>
          </p:cNvPr>
          <p:cNvSpPr>
            <a:spLocks noGrp="1" noRot="1" noChangeAspect="1" noChangeArrowheads="1" noTextEdit="1"/>
          </p:cNvSpPr>
          <p:nvPr>
            <p:ph type="sldImg" idx="4294967295"/>
          </p:nvPr>
        </p:nvSpPr>
        <p:spPr>
          <a:ln/>
        </p:spPr>
      </p:sp>
      <p:sp>
        <p:nvSpPr>
          <p:cNvPr id="110595" name="Text Placeholder 156674">
            <a:extLst>
              <a:ext uri="{FF2B5EF4-FFF2-40B4-BE49-F238E27FC236}">
                <a16:creationId xmlns:a16="http://schemas.microsoft.com/office/drawing/2014/main" id="{C3CF0697-42B3-447C-A4AC-CD41273A9AA8}"/>
              </a:ext>
            </a:extLst>
          </p:cNvPr>
          <p:cNvSpPr>
            <a:spLocks noGrp="1" noChangeArrowheads="1"/>
          </p:cNvSpPr>
          <p:nvPr>
            <p:ph type="body" idx="4294967295"/>
          </p:nvPr>
        </p:nvSpPr>
        <p:spPr/>
        <p:txBody>
          <a:bodyPr/>
          <a:lstStyle/>
          <a:p>
            <a:pPr eaLnBrk="1" hangingPunct="1"/>
            <a:endParaRPr lang="zh-CN" altLang="zh-CN" dirty="0"/>
          </a:p>
        </p:txBody>
      </p:sp>
      <p:sp>
        <p:nvSpPr>
          <p:cNvPr id="47107" name="Slide Number Placeholder 1">
            <a:extLst>
              <a:ext uri="{FF2B5EF4-FFF2-40B4-BE49-F238E27FC236}">
                <a16:creationId xmlns:a16="http://schemas.microsoft.com/office/drawing/2014/main" id="{48A94AD7-A205-4800-AD91-9D37F35CF9F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9BA61188-62EF-40D3-83CA-AB31A99A8A83}" type="slidenum">
              <a:rPr lang="zh-CN" altLang="en-US" kern="0">
                <a:solidFill>
                  <a:sysClr val="windowText" lastClr="000000"/>
                </a:solidFill>
                <a:sym typeface="+mn-ea"/>
              </a:rPr>
              <a:pPr fontAlgn="auto">
                <a:spcBef>
                  <a:spcPts val="0"/>
                </a:spcBef>
                <a:spcAft>
                  <a:spcPts val="0"/>
                </a:spcAft>
                <a:buFontTx/>
                <a:buNone/>
                <a:defRPr/>
              </a:pPr>
              <a:t>55</a:t>
            </a:fld>
            <a:endParaRPr lang="zh-CN" altLang="en-US" kern="0">
              <a:solidFill>
                <a:sysClr val="windowText" lastClr="000000"/>
              </a:solidFill>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58721">
            <a:extLst>
              <a:ext uri="{FF2B5EF4-FFF2-40B4-BE49-F238E27FC236}">
                <a16:creationId xmlns:a16="http://schemas.microsoft.com/office/drawing/2014/main" id="{18C0C0C7-546A-4D23-9417-6A238F0EFD3C}"/>
              </a:ext>
            </a:extLst>
          </p:cNvPr>
          <p:cNvSpPr>
            <a:spLocks noGrp="1" noRot="1" noChangeAspect="1" noChangeArrowheads="1" noTextEdit="1"/>
          </p:cNvSpPr>
          <p:nvPr>
            <p:ph type="sldImg" idx="4294967295"/>
          </p:nvPr>
        </p:nvSpPr>
        <p:spPr>
          <a:ln/>
        </p:spPr>
      </p:sp>
      <p:sp>
        <p:nvSpPr>
          <p:cNvPr id="113667" name="Text Placeholder 158722">
            <a:extLst>
              <a:ext uri="{FF2B5EF4-FFF2-40B4-BE49-F238E27FC236}">
                <a16:creationId xmlns:a16="http://schemas.microsoft.com/office/drawing/2014/main" id="{C0E0A934-C8FB-48B4-8659-316816C9DD59}"/>
              </a:ext>
            </a:extLst>
          </p:cNvPr>
          <p:cNvSpPr>
            <a:spLocks noGrp="1" noChangeArrowheads="1"/>
          </p:cNvSpPr>
          <p:nvPr>
            <p:ph type="body" idx="4294967295"/>
          </p:nvPr>
        </p:nvSpPr>
        <p:spPr/>
        <p:txBody>
          <a:bodyPr/>
          <a:lstStyle/>
          <a:p>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冯</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诺依曼，匈牙利裔美籍数学家，</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当时正参加第一颗原子弹的研制工作，那么涉及到非常困难的这个弹道计算问题。</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在</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44</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年夏的一天，他正好巧遇了美国弹道实验室的军方负责人，</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戈尔斯坦，他也是参加了这个</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ENIAC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的研制工作。冯</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诺依曼就经戈尔斯坦介绍 加入了</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ENIAC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这台计算机的这个研制小组。在他们研制过程当中，发觉 他们研制的这个</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ENIAC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机器存在很多问题，比如说没有存储器。</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因此他们在设想，如果造一台新的计算机，应该是什么样子的。</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在</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45</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年的时候，冯</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诺依曼在这个</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ENIAC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研制小组 共同讨论的基础上，就起草了一份关于</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EDVAC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计算机的报告草案。</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这个草案当中，提出了一种全新的存储程序的通用计算机的方案，</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新的这个方案的名称叫</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EDVAC</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也就是离散变量的电子自动计算机，</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sng" kern="1200" dirty="0">
                <a:solidFill>
                  <a:schemeClr val="tx1"/>
                </a:solidFill>
                <a:effectLst/>
                <a:latin typeface="Arial" panose="020B0604020202020204" pitchFamily="34" charset="0"/>
                <a:ea typeface="宋体" panose="02010600030101010101" pitchFamily="2" charset="-122"/>
                <a:cs typeface="+mn-cs"/>
              </a:rPr>
              <a:t>这样一个方案出台以后，普林斯顿高等研究院， 因为当时冯</a:t>
            </a:r>
            <a:r>
              <a:rPr lang="en-US" altLang="zh-CN" sz="1200" b="0" i="0" u="sng"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u="sng" kern="1200" dirty="0">
                <a:solidFill>
                  <a:schemeClr val="tx1"/>
                </a:solidFill>
                <a:effectLst/>
                <a:latin typeface="Arial" panose="020B0604020202020204" pitchFamily="34" charset="0"/>
                <a:ea typeface="宋体" panose="02010600030101010101" pitchFamily="2" charset="-122"/>
                <a:cs typeface="+mn-cs"/>
              </a:rPr>
              <a:t>诺依曼是属于这个研究院的研究人员，</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这个研究院就批准了让冯</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诺依曼来建造这样的一台计算机。</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从</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46</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年开始，普林斯顿高等研究院就开始设计这样一台存储程序的计算机。</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这台计算机称为</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IAS</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计算机，</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IAS</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是普林斯顿高等研究院的缩写。</a:t>
            </a:r>
          </a:p>
        </p:txBody>
      </p:sp>
      <p:sp>
        <p:nvSpPr>
          <p:cNvPr id="49155" name="Slide Number Placeholder 1">
            <a:extLst>
              <a:ext uri="{FF2B5EF4-FFF2-40B4-BE49-F238E27FC236}">
                <a16:creationId xmlns:a16="http://schemas.microsoft.com/office/drawing/2014/main" id="{602AFB40-95DB-4A31-BD99-A1C679D3C2E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7080FF32-F977-41DA-9C89-53C92A509974}" type="slidenum">
              <a:rPr lang="zh-CN" altLang="en-US">
                <a:sym typeface="+mn-ea"/>
              </a:rPr>
              <a:pPr>
                <a:defRPr/>
              </a:pPr>
              <a:t>56</a:t>
            </a:fld>
            <a:endParaRPr lang="zh-CN" altLang="en-US">
              <a:sym typeface="+mn-ea"/>
            </a:endParaRPr>
          </a:p>
        </p:txBody>
      </p:sp>
    </p:spTree>
    <p:extLst>
      <p:ext uri="{BB962C8B-B14F-4D97-AF65-F5344CB8AC3E}">
        <p14:creationId xmlns:p14="http://schemas.microsoft.com/office/powerpoint/2010/main" val="90847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679937">
            <a:extLst>
              <a:ext uri="{FF2B5EF4-FFF2-40B4-BE49-F238E27FC236}">
                <a16:creationId xmlns:a16="http://schemas.microsoft.com/office/drawing/2014/main" id="{E0FA9536-7BA7-4517-ABC3-4A60484AC2FA}"/>
              </a:ext>
            </a:extLst>
          </p:cNvPr>
          <p:cNvSpPr>
            <a:spLocks noGrp="1" noRot="1" noChangeAspect="1" noChangeArrowheads="1" noTextEdit="1"/>
          </p:cNvSpPr>
          <p:nvPr>
            <p:ph type="sldImg" idx="4294967295"/>
          </p:nvPr>
        </p:nvSpPr>
        <p:spPr>
          <a:ln/>
        </p:spPr>
      </p:sp>
      <p:sp>
        <p:nvSpPr>
          <p:cNvPr id="121859" name="Text Placeholder 679938">
            <a:extLst>
              <a:ext uri="{FF2B5EF4-FFF2-40B4-BE49-F238E27FC236}">
                <a16:creationId xmlns:a16="http://schemas.microsoft.com/office/drawing/2014/main" id="{3082A1ED-3143-49B6-A532-DB1D1B3635CB}"/>
              </a:ext>
            </a:extLst>
          </p:cNvPr>
          <p:cNvSpPr>
            <a:spLocks noGrp="1" noChangeArrowheads="1"/>
          </p:cNvSpPr>
          <p:nvPr>
            <p:ph type="body" idx="4294967295"/>
          </p:nvPr>
        </p:nvSpPr>
        <p:spPr/>
        <p:txBody>
          <a:bodyPr/>
          <a:lstStyle/>
          <a:p>
            <a:pPr eaLnBrk="1" hangingPunct="1"/>
            <a:r>
              <a:rPr lang="en-US" altLang="zh-CN" b="1" dirty="0">
                <a:latin typeface="楷体_GB2312"/>
                <a:ea typeface="楷体_GB2312"/>
                <a:cs typeface="楷体_GB2312"/>
              </a:rPr>
              <a:t>1945</a:t>
            </a:r>
            <a:r>
              <a:rPr lang="zh-CN" altLang="en-US" b="1" dirty="0">
                <a:latin typeface="楷体_GB2312"/>
                <a:ea typeface="楷体_GB2312"/>
                <a:cs typeface="楷体_GB2312"/>
              </a:rPr>
              <a:t>年数学家冯</a:t>
            </a:r>
            <a:r>
              <a:rPr lang="en-US" altLang="zh-CN" b="1" dirty="0">
                <a:latin typeface="宋体" panose="02010600030101010101" pitchFamily="2" charset="-122"/>
                <a:ea typeface="楷体_GB2312"/>
                <a:cs typeface="楷体_GB2312"/>
              </a:rPr>
              <a:t>·</a:t>
            </a:r>
            <a:r>
              <a:rPr lang="zh-CN" altLang="en-US" b="1" dirty="0">
                <a:latin typeface="楷体_GB2312"/>
                <a:ea typeface="楷体_GB2312"/>
                <a:cs typeface="楷体_GB2312"/>
              </a:rPr>
              <a:t>诺伊曼等人在研究</a:t>
            </a:r>
            <a:r>
              <a:rPr lang="en-US" altLang="zh-CN" b="1" dirty="0">
                <a:latin typeface="楷体_GB2312"/>
                <a:ea typeface="楷体_GB2312"/>
                <a:cs typeface="楷体_GB2312"/>
              </a:rPr>
              <a:t>EDVAC</a:t>
            </a:r>
            <a:r>
              <a:rPr lang="zh-CN" altLang="en-US" b="1" dirty="0">
                <a:latin typeface="楷体_GB2312"/>
                <a:ea typeface="楷体_GB2312"/>
                <a:cs typeface="楷体_GB2312"/>
              </a:rPr>
              <a:t>机（电子离散变量自动计算机）时，提出了“存储程序”的概念。以此为基础的各类计算机，通称为</a:t>
            </a:r>
            <a:r>
              <a:rPr lang="zh-CN" altLang="en-US" b="1" dirty="0">
                <a:solidFill>
                  <a:srgbClr val="800000"/>
                </a:solidFill>
                <a:latin typeface="楷体_GB2312"/>
                <a:ea typeface="楷体_GB2312"/>
                <a:cs typeface="楷体_GB2312"/>
              </a:rPr>
              <a:t>冯</a:t>
            </a:r>
            <a:r>
              <a:rPr lang="en-US" altLang="zh-CN" b="1" dirty="0">
                <a:solidFill>
                  <a:srgbClr val="800000"/>
                </a:solidFill>
                <a:latin typeface="宋体" panose="02010600030101010101" pitchFamily="2" charset="-122"/>
                <a:ea typeface="楷体_GB2312"/>
                <a:cs typeface="楷体_GB2312"/>
              </a:rPr>
              <a:t>·</a:t>
            </a:r>
            <a:r>
              <a:rPr lang="zh-CN" altLang="en-US" b="1" dirty="0">
                <a:solidFill>
                  <a:srgbClr val="800000"/>
                </a:solidFill>
                <a:latin typeface="楷体_GB2312"/>
                <a:ea typeface="楷体_GB2312"/>
                <a:cs typeface="楷体_GB2312"/>
              </a:rPr>
              <a:t>诺伊曼机</a:t>
            </a:r>
            <a:r>
              <a:rPr lang="zh-CN" altLang="en-US" b="1" dirty="0">
                <a:latin typeface="楷体_GB2312"/>
                <a:ea typeface="楷体_GB2312"/>
                <a:cs typeface="楷体_GB2312"/>
              </a:rPr>
              <a:t>。</a:t>
            </a:r>
          </a:p>
          <a:p>
            <a:pPr eaLnBrk="1" hangingPunct="1"/>
            <a:r>
              <a:rPr lang="zh-CN" altLang="en-US" dirty="0"/>
              <a:t>运算器＋控制器＝</a:t>
            </a:r>
            <a:r>
              <a:rPr lang="en-US" altLang="zh-CN" dirty="0"/>
              <a:t>CPU     </a:t>
            </a:r>
            <a:r>
              <a:rPr lang="zh-CN" altLang="en-US" dirty="0"/>
              <a:t>如何区分存储器内的指令和数据？  数据传输通过运算器</a:t>
            </a:r>
          </a:p>
        </p:txBody>
      </p:sp>
      <p:sp>
        <p:nvSpPr>
          <p:cNvPr id="53251" name="Slide Number Placeholder 1">
            <a:extLst>
              <a:ext uri="{FF2B5EF4-FFF2-40B4-BE49-F238E27FC236}">
                <a16:creationId xmlns:a16="http://schemas.microsoft.com/office/drawing/2014/main" id="{50162B3B-97AD-4196-8FB8-ED1AE6A652B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FBD82C4A-3101-474D-A227-743598F25D70}" type="slidenum">
              <a:rPr lang="zh-CN" altLang="en-US">
                <a:sym typeface="+mn-ea"/>
              </a:rPr>
              <a:pPr>
                <a:defRPr/>
              </a:pPr>
              <a:t>57</a:t>
            </a:fld>
            <a:endParaRPr lang="zh-CN" altLang="en-US">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58721">
            <a:extLst>
              <a:ext uri="{FF2B5EF4-FFF2-40B4-BE49-F238E27FC236}">
                <a16:creationId xmlns:a16="http://schemas.microsoft.com/office/drawing/2014/main" id="{18C0C0C7-546A-4D23-9417-6A238F0EFD3C}"/>
              </a:ext>
            </a:extLst>
          </p:cNvPr>
          <p:cNvSpPr>
            <a:spLocks noGrp="1" noRot="1" noChangeAspect="1" noChangeArrowheads="1" noTextEdit="1"/>
          </p:cNvSpPr>
          <p:nvPr>
            <p:ph type="sldImg" idx="4294967295"/>
          </p:nvPr>
        </p:nvSpPr>
        <p:spPr>
          <a:ln/>
        </p:spPr>
      </p:sp>
      <p:sp>
        <p:nvSpPr>
          <p:cNvPr id="113667" name="Text Placeholder 158722">
            <a:extLst>
              <a:ext uri="{FF2B5EF4-FFF2-40B4-BE49-F238E27FC236}">
                <a16:creationId xmlns:a16="http://schemas.microsoft.com/office/drawing/2014/main" id="{C0E0A934-C8FB-48B4-8659-316816C9DD59}"/>
              </a:ext>
            </a:extLst>
          </p:cNvPr>
          <p:cNvSpPr>
            <a:spLocks noGrp="1" noChangeArrowheads="1"/>
          </p:cNvSpPr>
          <p:nvPr>
            <p:ph type="body" idx="4294967295"/>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这样的一种工作方式，就应该有一个主存，它事先要能够放程序和数据。</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然后呢，它还要有一个部件，能够自动的 一条一条取出指令，并且执行。</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所以它还要有执行指令的部件。</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那么此外这个工作方式告诉我们程序是由指令构成的。</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一条一条指令执行的过程也就是程序执行的过程。</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那么指令实际上就是用来描述如何对数据进行处理的。</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因此指令应该有处 理方式和处理的数据两部分的描述信息。</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此外这样的计算机当中，还应该有一个部件能够使得程序和原始数据</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能输入到计算机里面，另外还要有一个部件能够让运算的结果输出到计算机外部。</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这就是最早的</a:t>
            </a:r>
            <a:r>
              <a:rPr lang="en-US" altLang="zh-CN" sz="1200" b="0" i="0" u="none" strike="noStrike" kern="1200" dirty="0">
                <a:solidFill>
                  <a:schemeClr val="tx1"/>
                </a:solidFill>
                <a:effectLst/>
                <a:latin typeface="Arial" panose="020B0604020202020204" pitchFamily="34" charset="0"/>
                <a:ea typeface="宋体" panose="02010600030101010101" pitchFamily="2" charset="-122"/>
                <a:cs typeface="+mn-cs"/>
              </a:rPr>
              <a:t>IAS</a:t>
            </a:r>
            <a:r>
              <a:rPr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rPr>
              <a:t>计算机的结构。</a:t>
            </a:r>
          </a:p>
        </p:txBody>
      </p:sp>
      <p:sp>
        <p:nvSpPr>
          <p:cNvPr id="49155" name="Slide Number Placeholder 1">
            <a:extLst>
              <a:ext uri="{FF2B5EF4-FFF2-40B4-BE49-F238E27FC236}">
                <a16:creationId xmlns:a16="http://schemas.microsoft.com/office/drawing/2014/main" id="{602AFB40-95DB-4A31-BD99-A1C679D3C2E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7080FF32-F977-41DA-9C89-53C92A509974}" type="slidenum">
              <a:rPr lang="zh-CN" altLang="en-US">
                <a:sym typeface="+mn-ea"/>
              </a:rPr>
              <a:pPr>
                <a:defRPr/>
              </a:pPr>
              <a:t>58</a:t>
            </a:fld>
            <a:endParaRPr lang="zh-CN" altLang="en-US">
              <a:sym typeface="+mn-ea"/>
            </a:endParaRPr>
          </a:p>
        </p:txBody>
      </p:sp>
    </p:spTree>
    <p:extLst>
      <p:ext uri="{BB962C8B-B14F-4D97-AF65-F5344CB8AC3E}">
        <p14:creationId xmlns:p14="http://schemas.microsoft.com/office/powerpoint/2010/main" val="1056174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688129">
            <a:extLst>
              <a:ext uri="{FF2B5EF4-FFF2-40B4-BE49-F238E27FC236}">
                <a16:creationId xmlns:a16="http://schemas.microsoft.com/office/drawing/2014/main" id="{ECDCCF72-B3B1-47E7-800A-B316065B9684}"/>
              </a:ext>
            </a:extLst>
          </p:cNvPr>
          <p:cNvSpPr>
            <a:spLocks noGrp="1" noRot="1" noChangeAspect="1" noChangeArrowheads="1" noTextEdit="1"/>
          </p:cNvSpPr>
          <p:nvPr>
            <p:ph type="sldImg" idx="4294967295"/>
          </p:nvPr>
        </p:nvSpPr>
        <p:spPr>
          <a:ln/>
        </p:spPr>
      </p:sp>
      <p:sp>
        <p:nvSpPr>
          <p:cNvPr id="129027" name="Text Placeholder 688130">
            <a:extLst>
              <a:ext uri="{FF2B5EF4-FFF2-40B4-BE49-F238E27FC236}">
                <a16:creationId xmlns:a16="http://schemas.microsoft.com/office/drawing/2014/main" id="{6D1B771D-ED65-41FA-AEC6-CA2B4BC228C4}"/>
              </a:ext>
            </a:extLst>
          </p:cNvPr>
          <p:cNvSpPr>
            <a:spLocks noGrp="1" noChangeArrowheads="1"/>
          </p:cNvSpPr>
          <p:nvPr>
            <p:ph type="body" idx="4294967295"/>
          </p:nvPr>
        </p:nvSpPr>
        <p:spPr/>
        <p:txBody>
          <a:bodyPr/>
          <a:lstStyle/>
          <a:p>
            <a:pPr eaLnBrk="1" hangingPunct="1"/>
            <a:r>
              <a:rPr lang="zh-CN" altLang="en-US" dirty="0"/>
              <a:t>结合本图解释一条指令的执行过程</a:t>
            </a:r>
          </a:p>
          <a:p>
            <a:pPr eaLnBrk="1" hangingPunct="1"/>
            <a:r>
              <a:rPr lang="zh-CN" altLang="en-US" dirty="0"/>
              <a:t>－－－－－－－－第一次课－－－－－－－－－－</a:t>
            </a:r>
          </a:p>
        </p:txBody>
      </p:sp>
      <p:sp>
        <p:nvSpPr>
          <p:cNvPr id="68611" name="Slide Number Placeholder 1">
            <a:extLst>
              <a:ext uri="{FF2B5EF4-FFF2-40B4-BE49-F238E27FC236}">
                <a16:creationId xmlns:a16="http://schemas.microsoft.com/office/drawing/2014/main" id="{F9390591-7ABC-45C2-ACCC-72721B2A842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A2E9AD18-2CEA-4430-924B-6F5D38DF5E77}" type="slidenum">
              <a:rPr lang="zh-CN" altLang="en-US">
                <a:sym typeface="+mn-ea"/>
              </a:rPr>
              <a:pPr>
                <a:defRPr/>
              </a:pPr>
              <a:t>59</a:t>
            </a:fld>
            <a:endParaRPr lang="zh-CN" altLang="en-US">
              <a:sym typeface="+mn-ea"/>
            </a:endParaRPr>
          </a:p>
        </p:txBody>
      </p:sp>
    </p:spTree>
    <p:extLst>
      <p:ext uri="{BB962C8B-B14F-4D97-AF65-F5344CB8AC3E}">
        <p14:creationId xmlns:p14="http://schemas.microsoft.com/office/powerpoint/2010/main" val="3844054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695297">
            <a:extLst>
              <a:ext uri="{FF2B5EF4-FFF2-40B4-BE49-F238E27FC236}">
                <a16:creationId xmlns:a16="http://schemas.microsoft.com/office/drawing/2014/main" id="{35E2015F-DA06-4FBF-BF09-CBA5E349D541}"/>
              </a:ext>
            </a:extLst>
          </p:cNvPr>
          <p:cNvSpPr>
            <a:spLocks noGrp="1" noRot="1" noChangeAspect="1" noChangeArrowheads="1" noTextEdit="1"/>
          </p:cNvSpPr>
          <p:nvPr>
            <p:ph type="sldImg" idx="4294967295"/>
          </p:nvPr>
        </p:nvSpPr>
        <p:spPr>
          <a:ln/>
        </p:spPr>
      </p:sp>
      <p:sp>
        <p:nvSpPr>
          <p:cNvPr id="132099" name="Text Placeholder 695298">
            <a:extLst>
              <a:ext uri="{FF2B5EF4-FFF2-40B4-BE49-F238E27FC236}">
                <a16:creationId xmlns:a16="http://schemas.microsoft.com/office/drawing/2014/main" id="{C8185C18-4398-42DF-88DB-D9A281A8652C}"/>
              </a:ext>
            </a:extLst>
          </p:cNvPr>
          <p:cNvSpPr>
            <a:spLocks noGrp="1" noChangeArrowheads="1"/>
          </p:cNvSpPr>
          <p:nvPr>
            <p:ph type="body" idx="4294967295"/>
          </p:nvPr>
        </p:nvSpPr>
        <p:spPr/>
        <p:txBody>
          <a:bodyPr/>
          <a:lstStyle/>
          <a:p>
            <a:pPr eaLnBrk="1" hangingPunct="1"/>
            <a:r>
              <a:rPr lang="zh-CN" altLang="en-US"/>
              <a:t>注意：本例中采用的是“直接寻址”方式，而在上一页中，操作基于“寄存器寻址”    注意机器字长的限制</a:t>
            </a:r>
          </a:p>
        </p:txBody>
      </p:sp>
      <p:sp>
        <p:nvSpPr>
          <p:cNvPr id="71683" name="Slide Number Placeholder 1">
            <a:extLst>
              <a:ext uri="{FF2B5EF4-FFF2-40B4-BE49-F238E27FC236}">
                <a16:creationId xmlns:a16="http://schemas.microsoft.com/office/drawing/2014/main" id="{EB99169F-61AA-4FC0-9C3D-6F7DA93A3A6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B612BE89-6184-4C6A-99E8-4F2EE4F6199B}" type="slidenum">
              <a:rPr lang="zh-CN" altLang="en-US">
                <a:sym typeface="+mn-ea"/>
              </a:rPr>
              <a:pPr>
                <a:defRPr/>
              </a:pPr>
              <a:t>62</a:t>
            </a:fld>
            <a:endParaRPr lang="zh-CN" altLang="en-US">
              <a:sym typeface="+mn-ea"/>
            </a:endParaRPr>
          </a:p>
        </p:txBody>
      </p:sp>
    </p:spTree>
    <p:extLst>
      <p:ext uri="{BB962C8B-B14F-4D97-AF65-F5344CB8AC3E}">
        <p14:creationId xmlns:p14="http://schemas.microsoft.com/office/powerpoint/2010/main" val="15452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04BDE1EA-2336-4D59-B5AF-0FC5503A48B2}"/>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37626643-089F-4CD2-97CE-CB217549B51B}"/>
              </a:ext>
            </a:extLst>
          </p:cNvPr>
          <p:cNvSpPr>
            <a:spLocks noGrp="1" noChangeArrowheads="1"/>
          </p:cNvSpPr>
          <p:nvPr>
            <p:ph type="body" idx="1"/>
          </p:nvPr>
        </p:nvSpPr>
        <p:spPr>
          <a:noFill/>
        </p:spPr>
        <p:txBody>
          <a:bodyPr/>
          <a:lstStyle/>
          <a:p>
            <a:r>
              <a:rPr lang="zh-CN" altLang="en-US"/>
              <a:t>学这门课之前，大部分同学都见过计算机，特别是微型机主板</a:t>
            </a:r>
          </a:p>
        </p:txBody>
      </p:sp>
      <p:sp>
        <p:nvSpPr>
          <p:cNvPr id="4" name="灯片编号占位符 3">
            <a:extLst>
              <a:ext uri="{FF2B5EF4-FFF2-40B4-BE49-F238E27FC236}">
                <a16:creationId xmlns:a16="http://schemas.microsoft.com/office/drawing/2014/main" id="{BE436FDA-FCBF-441C-AEC5-AC27BFB4AB09}"/>
              </a:ext>
            </a:extLst>
          </p:cNvPr>
          <p:cNvSpPr>
            <a:spLocks noGrp="1"/>
          </p:cNvSpPr>
          <p:nvPr>
            <p:ph type="sldNum" sz="quarter" idx="5"/>
          </p:nvPr>
        </p:nvSpPr>
        <p:spPr/>
        <p:txBody>
          <a:bodyPr/>
          <a:lstStyle/>
          <a:p>
            <a:pPr>
              <a:defRPr/>
            </a:pPr>
            <a:fld id="{48C48761-1DE5-4AA4-80A7-65F890C2CE23}" type="slidenum">
              <a:rPr lang="en-US" altLang="zh-CN" smtClean="0"/>
              <a:pPr>
                <a:defRPr/>
              </a:pPr>
              <a:t>5</a:t>
            </a:fld>
            <a:endParaRPr lang="zh-CN">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03D640-3BEA-477C-8F24-F2D48368450A}"/>
              </a:ext>
            </a:extLst>
          </p:cNvPr>
          <p:cNvSpPr>
            <a:spLocks noGrp="1" noChangeArrowheads="1"/>
          </p:cNvSpPr>
          <p:nvPr>
            <p:ph type="sldNum" sz="quarter" idx="5"/>
          </p:nvPr>
        </p:nvSpPr>
        <p:spPr/>
        <p:txBody>
          <a:bodyPr/>
          <a:lstStyle/>
          <a:p>
            <a:pPr fontAlgn="auto">
              <a:spcBef>
                <a:spcPts val="0"/>
              </a:spcBef>
              <a:spcAft>
                <a:spcPts val="0"/>
              </a:spcAft>
              <a:buFontTx/>
              <a:buNone/>
              <a:defRPr/>
            </a:pPr>
            <a:fld id="{4CB54F91-5C63-4F62-AF1A-1A78FCE3EDF1}" type="slidenum">
              <a:rPr lang="en-US" altLang="zh-CN" kern="0">
                <a:solidFill>
                  <a:sysClr val="windowText" lastClr="000000"/>
                </a:solidFill>
                <a:sym typeface="+mn-ea"/>
              </a:rPr>
              <a:pPr fontAlgn="auto">
                <a:spcBef>
                  <a:spcPts val="0"/>
                </a:spcBef>
                <a:spcAft>
                  <a:spcPts val="0"/>
                </a:spcAft>
                <a:buFontTx/>
                <a:buNone/>
                <a:defRPr/>
              </a:pPr>
              <a:t>63</a:t>
            </a:fld>
            <a:endParaRPr lang="en-US" altLang="zh-CN" kern="0">
              <a:solidFill>
                <a:sysClr val="windowText" lastClr="000000"/>
              </a:solidFill>
              <a:sym typeface="+mn-ea"/>
            </a:endParaRPr>
          </a:p>
        </p:txBody>
      </p:sp>
      <p:sp>
        <p:nvSpPr>
          <p:cNvPr id="123907" name="Rectangle 2">
            <a:extLst>
              <a:ext uri="{FF2B5EF4-FFF2-40B4-BE49-F238E27FC236}">
                <a16:creationId xmlns:a16="http://schemas.microsoft.com/office/drawing/2014/main" id="{2A22F2AF-2631-4965-8765-71EDAD0B857E}"/>
              </a:ext>
            </a:extLst>
          </p:cNvPr>
          <p:cNvSpPr>
            <a:spLocks noGrp="1" noRot="1" noChangeAspect="1" noChangeArrowheads="1" noTextEdit="1"/>
          </p:cNvSpPr>
          <p:nvPr>
            <p:ph type="sldImg" idx="4294967295"/>
          </p:nvPr>
        </p:nvSpPr>
        <p:spPr>
          <a:ln/>
        </p:spPr>
      </p:sp>
      <p:sp>
        <p:nvSpPr>
          <p:cNvPr id="123908" name="Rectangle 3">
            <a:extLst>
              <a:ext uri="{FF2B5EF4-FFF2-40B4-BE49-F238E27FC236}">
                <a16:creationId xmlns:a16="http://schemas.microsoft.com/office/drawing/2014/main" id="{293B8D4E-577E-428E-BEEA-D6F8490CD773}"/>
              </a:ext>
            </a:extLst>
          </p:cNvPr>
          <p:cNvSpPr>
            <a:spLocks noGrp="1" noChangeArrowheads="1"/>
          </p:cNvSpPr>
          <p:nvPr>
            <p:ph type="body" idx="4294967295"/>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60769">
            <a:extLst>
              <a:ext uri="{FF2B5EF4-FFF2-40B4-BE49-F238E27FC236}">
                <a16:creationId xmlns:a16="http://schemas.microsoft.com/office/drawing/2014/main" id="{D59C8760-00FD-4A6B-A6D7-A57D502F9EF9}"/>
              </a:ext>
            </a:extLst>
          </p:cNvPr>
          <p:cNvSpPr>
            <a:spLocks noGrp="1" noRot="1" noChangeAspect="1" noChangeArrowheads="1" noTextEdit="1"/>
          </p:cNvSpPr>
          <p:nvPr>
            <p:ph type="sldImg" idx="4294967295"/>
          </p:nvPr>
        </p:nvSpPr>
        <p:spPr>
          <a:ln/>
        </p:spPr>
      </p:sp>
      <p:sp>
        <p:nvSpPr>
          <p:cNvPr id="117763" name="Text Placeholder 160770">
            <a:extLst>
              <a:ext uri="{FF2B5EF4-FFF2-40B4-BE49-F238E27FC236}">
                <a16:creationId xmlns:a16="http://schemas.microsoft.com/office/drawing/2014/main" id="{310768BC-C660-44FC-BAA8-53E2664947AF}"/>
              </a:ext>
            </a:extLst>
          </p:cNvPr>
          <p:cNvSpPr>
            <a:spLocks noGrp="1" noChangeArrowheads="1"/>
          </p:cNvSpPr>
          <p:nvPr>
            <p:ph type="body" idx="4294967295"/>
          </p:nvPr>
        </p:nvSpPr>
        <p:spPr/>
        <p:txBody>
          <a:bodyPr/>
          <a:lstStyle/>
          <a:p>
            <a:pPr eaLnBrk="1" hangingPunct="1"/>
            <a:endParaRPr lang="zh-CN" altLang="zh-CN"/>
          </a:p>
        </p:txBody>
      </p:sp>
      <p:sp>
        <p:nvSpPr>
          <p:cNvPr id="51203" name="Slide Number Placeholder 1">
            <a:extLst>
              <a:ext uri="{FF2B5EF4-FFF2-40B4-BE49-F238E27FC236}">
                <a16:creationId xmlns:a16="http://schemas.microsoft.com/office/drawing/2014/main" id="{4C8DAA91-C2F2-4E69-A5F5-52D57CCE28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692F5926-9F10-4142-A179-4C5B6A48F12D}" type="slidenum">
              <a:rPr lang="zh-CN" altLang="en-US" kern="0">
                <a:solidFill>
                  <a:sysClr val="windowText" lastClr="000000"/>
                </a:solidFill>
                <a:sym typeface="+mn-ea"/>
              </a:rPr>
              <a:pPr fontAlgn="auto">
                <a:spcBef>
                  <a:spcPts val="0"/>
                </a:spcBef>
                <a:spcAft>
                  <a:spcPts val="0"/>
                </a:spcAft>
                <a:buFontTx/>
                <a:buNone/>
                <a:defRPr/>
              </a:pPr>
              <a:t>66</a:t>
            </a:fld>
            <a:endParaRPr lang="zh-CN" altLang="en-US" kern="0">
              <a:solidFill>
                <a:sysClr val="windowText" lastClr="000000"/>
              </a:solidFill>
              <a:sym typeface="+mn-ea"/>
            </a:endParaRPr>
          </a:p>
        </p:txBody>
      </p:sp>
    </p:spTree>
    <p:extLst>
      <p:ext uri="{BB962C8B-B14F-4D97-AF65-F5344CB8AC3E}">
        <p14:creationId xmlns:p14="http://schemas.microsoft.com/office/powerpoint/2010/main" val="3252141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53249">
            <a:extLst>
              <a:ext uri="{FF2B5EF4-FFF2-40B4-BE49-F238E27FC236}">
                <a16:creationId xmlns:a16="http://schemas.microsoft.com/office/drawing/2014/main" id="{CDF601AB-8A40-496E-A5CD-0565B543A805}"/>
              </a:ext>
            </a:extLst>
          </p:cNvPr>
          <p:cNvSpPr>
            <a:spLocks noGrp="1" noRot="1" noChangeAspect="1" noChangeArrowheads="1" noTextEdit="1"/>
          </p:cNvSpPr>
          <p:nvPr>
            <p:ph type="sldImg" idx="4294967295"/>
          </p:nvPr>
        </p:nvSpPr>
        <p:spPr>
          <a:ln/>
        </p:spPr>
      </p:sp>
      <p:sp>
        <p:nvSpPr>
          <p:cNvPr id="134147" name="Text Placeholder 53250">
            <a:extLst>
              <a:ext uri="{FF2B5EF4-FFF2-40B4-BE49-F238E27FC236}">
                <a16:creationId xmlns:a16="http://schemas.microsoft.com/office/drawing/2014/main" id="{142806A0-4541-4F7E-9D07-64D3D7D85325}"/>
              </a:ext>
            </a:extLst>
          </p:cNvPr>
          <p:cNvSpPr>
            <a:spLocks noGrp="1" noChangeArrowheads="1"/>
          </p:cNvSpPr>
          <p:nvPr>
            <p:ph type="body" idx="4294967295"/>
          </p:nvPr>
        </p:nvSpPr>
        <p:spPr/>
        <p:txBody>
          <a:bodyPr/>
          <a:lstStyle/>
          <a:p>
            <a:pPr eaLnBrk="1" hangingPunct="1"/>
            <a:endParaRPr lang="zh-CN" altLang="zh-CN"/>
          </a:p>
        </p:txBody>
      </p:sp>
      <p:sp>
        <p:nvSpPr>
          <p:cNvPr id="13315" name="Slide Number Placeholder 1">
            <a:extLst>
              <a:ext uri="{FF2B5EF4-FFF2-40B4-BE49-F238E27FC236}">
                <a16:creationId xmlns:a16="http://schemas.microsoft.com/office/drawing/2014/main" id="{0C485961-2B89-4710-8EC6-126871879FA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C4C2D634-9C63-4E5D-968F-FA00FDDEE34A}" type="slidenum">
              <a:rPr lang="zh-CN" altLang="en-US">
                <a:sym typeface="+mn-ea"/>
              </a:rPr>
              <a:pPr>
                <a:defRPr/>
              </a:pPr>
              <a:t>69</a:t>
            </a:fld>
            <a:endParaRPr lang="zh-CN" altLang="en-US">
              <a:sym typeface="+mn-e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680961">
            <a:extLst>
              <a:ext uri="{FF2B5EF4-FFF2-40B4-BE49-F238E27FC236}">
                <a16:creationId xmlns:a16="http://schemas.microsoft.com/office/drawing/2014/main" id="{2C8B7108-CE13-426B-812A-B3F075EECCF5}"/>
              </a:ext>
            </a:extLst>
          </p:cNvPr>
          <p:cNvSpPr>
            <a:spLocks noGrp="1" noRot="1" noChangeAspect="1" noChangeArrowheads="1" noTextEdit="1"/>
          </p:cNvSpPr>
          <p:nvPr>
            <p:ph type="sldImg" idx="4294967295"/>
          </p:nvPr>
        </p:nvSpPr>
        <p:spPr>
          <a:ln/>
        </p:spPr>
      </p:sp>
      <p:sp>
        <p:nvSpPr>
          <p:cNvPr id="141315" name="Text Placeholder 680962">
            <a:extLst>
              <a:ext uri="{FF2B5EF4-FFF2-40B4-BE49-F238E27FC236}">
                <a16:creationId xmlns:a16="http://schemas.microsoft.com/office/drawing/2014/main" id="{00BFCC40-817C-42F9-B09C-3FE60DD04BE8}"/>
              </a:ext>
            </a:extLst>
          </p:cNvPr>
          <p:cNvSpPr>
            <a:spLocks noGrp="1" noChangeArrowheads="1"/>
          </p:cNvSpPr>
          <p:nvPr>
            <p:ph type="body" idx="4294967295"/>
          </p:nvPr>
        </p:nvSpPr>
        <p:spPr/>
        <p:txBody>
          <a:bodyPr/>
          <a:lstStyle/>
          <a:p>
            <a:pPr eaLnBrk="1" hangingPunct="1"/>
            <a:r>
              <a:rPr lang="zh-CN" altLang="en-US"/>
              <a:t>实线是数据流</a:t>
            </a:r>
          </a:p>
          <a:p>
            <a:pPr eaLnBrk="1" hangingPunct="1"/>
            <a:r>
              <a:rPr lang="zh-CN" altLang="en-US"/>
              <a:t>虚线为控制流</a:t>
            </a:r>
          </a:p>
          <a:p>
            <a:pPr eaLnBrk="1" hangingPunct="1"/>
            <a:r>
              <a:rPr lang="zh-CN" altLang="en-US"/>
              <a:t>When he was given a problem while standing, Johnny at one stage would dance from foot to foot. Although this practice caused some spills at his crowded cocktail parties, it forms one of the first stories half against him: his reaction to the fly puzzle. Two cyclists are 20 miles apart and head toward each other at 10 miles per hour each. At the same time a fly traveling at a steady 15 miles per hour starts from the front wheel of the northbound bicycle. It lands on the front wheel of the southbound bicycle, and then instantly turns around and flies back, and after next landing instantly flies north again. Question: What total distance did the fly cover before it was crushed between the two front wheels?</a:t>
            </a:r>
          </a:p>
          <a:p>
            <a:pPr eaLnBrk="1" hangingPunct="1"/>
            <a:r>
              <a:rPr lang="zh-CN" altLang="en-US"/>
              <a:t>The slow way of answering is to calculate the distance that the fly travels on its first trip to the southbound front wheel, then the distance it travels on its next trip to the northbound wheel, and finally to sum the infinite series so obtained. It is extraordinary how many mathematicians can be fooled into doing that long sum. The short way is to note that the bicycles will meet exactly one hour after starting, by which time the 15-miles-per-hour fly must have covered 15 miles. When the question was put to Johnny, he danced and answered immediately, “15 miles”. “Oh, you've heard the trick before,” said the disappointed questioner. “What trick?” asked the puzzled Johnny. “I simply summed the infinite series.” It is worth adding that, when ribbed on this later, Johnny said “the figures actually put to me were not so simple.”</a:t>
            </a:r>
          </a:p>
        </p:txBody>
      </p:sp>
      <p:sp>
        <p:nvSpPr>
          <p:cNvPr id="58371" name="Slide Number Placeholder 1">
            <a:extLst>
              <a:ext uri="{FF2B5EF4-FFF2-40B4-BE49-F238E27FC236}">
                <a16:creationId xmlns:a16="http://schemas.microsoft.com/office/drawing/2014/main" id="{1CDD5135-D324-4D08-92E3-D83FB54580C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D843E27B-485B-4269-A469-BC71A99310A4}" type="slidenum">
              <a:rPr lang="zh-CN" altLang="en-US" kern="0">
                <a:solidFill>
                  <a:sysClr val="windowText" lastClr="000000"/>
                </a:solidFill>
                <a:sym typeface="+mn-ea"/>
              </a:rPr>
              <a:pPr fontAlgn="auto">
                <a:spcBef>
                  <a:spcPts val="0"/>
                </a:spcBef>
                <a:spcAft>
                  <a:spcPts val="0"/>
                </a:spcAft>
                <a:buFontTx/>
                <a:buNone/>
                <a:defRPr/>
              </a:pPr>
              <a:t>71</a:t>
            </a:fld>
            <a:endParaRPr lang="zh-CN" altLang="en-US" kern="0">
              <a:solidFill>
                <a:sysClr val="windowText" lastClr="000000"/>
              </a:solidFill>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运算器是最忙碌的器件，其它部件都可以轮流处于空闲状态，高低速部件都直接与运算器连接，瓶颈在运算器，其</a:t>
            </a:r>
            <a:r>
              <a:rPr lang="en-US" altLang="zh-CN" dirty="0"/>
              <a:t>busy</a:t>
            </a:r>
            <a:r>
              <a:rPr lang="zh-CN" altLang="en-US" dirty="0"/>
              <a:t>时，其它部件也得不到充分利用</a:t>
            </a:r>
            <a:endParaRPr lang="en-US" altLang="zh-CN" dirty="0"/>
          </a:p>
          <a:p>
            <a:r>
              <a:rPr lang="zh-CN" altLang="en-US" dirty="0"/>
              <a:t>以运算器为核心， 到以存储器为核心，转移到以较闲的设备为核心，总体上均衡了不同部件的符合，有利于进一步挖掘高速设备的利用率</a:t>
            </a:r>
            <a:endParaRPr lang="en-US" altLang="zh-CN" dirty="0"/>
          </a:p>
          <a:p>
            <a:r>
              <a:rPr lang="zh-CN" altLang="en-US" dirty="0"/>
              <a:t>后来形成了分时操作系统、中断控制、</a:t>
            </a:r>
            <a:r>
              <a:rPr lang="en-US" altLang="zh-CN" dirty="0"/>
              <a:t>DMA</a:t>
            </a:r>
            <a:r>
              <a:rPr lang="zh-CN" altLang="en-US" dirty="0"/>
              <a:t>和各种总线控制技术</a:t>
            </a:r>
          </a:p>
        </p:txBody>
      </p:sp>
      <p:sp>
        <p:nvSpPr>
          <p:cNvPr id="4" name="灯片编号占位符 3"/>
          <p:cNvSpPr>
            <a:spLocks noGrp="1"/>
          </p:cNvSpPr>
          <p:nvPr>
            <p:ph type="sldNum" sz="quarter" idx="10"/>
          </p:nvPr>
        </p:nvSpPr>
        <p:spPr/>
        <p:txBody>
          <a:bodyPr/>
          <a:lstStyle/>
          <a:p>
            <a:pPr>
              <a:defRPr/>
            </a:pPr>
            <a:fld id="{E9EC0300-8CF7-4D93-8532-B9169AFABFEA}" type="slidenum">
              <a:rPr lang="en-US" altLang="zh-CN" smtClean="0"/>
              <a:pPr>
                <a:defRPr/>
              </a:pPr>
              <a:t>72</a:t>
            </a:fld>
            <a:endParaRPr lang="zh-CN">
              <a:cs typeface="+mn-cs"/>
            </a:endParaRPr>
          </a:p>
        </p:txBody>
      </p:sp>
    </p:spTree>
    <p:extLst>
      <p:ext uri="{BB962C8B-B14F-4D97-AF65-F5344CB8AC3E}">
        <p14:creationId xmlns:p14="http://schemas.microsoft.com/office/powerpoint/2010/main" val="877148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A75DEF-4A52-4EC8-9E7A-6F2F8B8B4EA3}"/>
              </a:ext>
            </a:extLst>
          </p:cNvPr>
          <p:cNvSpPr>
            <a:spLocks noGrp="1" noChangeArrowheads="1"/>
          </p:cNvSpPr>
          <p:nvPr>
            <p:ph type="sldNum" sz="quarter" idx="5"/>
          </p:nvPr>
        </p:nvSpPr>
        <p:spPr/>
        <p:txBody>
          <a:bodyPr/>
          <a:lstStyle/>
          <a:p>
            <a:pPr fontAlgn="auto">
              <a:spcBef>
                <a:spcPts val="0"/>
              </a:spcBef>
              <a:spcAft>
                <a:spcPts val="0"/>
              </a:spcAft>
              <a:buFontTx/>
              <a:buNone/>
              <a:defRPr/>
            </a:pPr>
            <a:fld id="{8DE54FB5-CC08-44D3-A731-C528DD66184C}" type="slidenum">
              <a:rPr lang="en-US" altLang="zh-CN" kern="0">
                <a:solidFill>
                  <a:sysClr val="windowText" lastClr="000000"/>
                </a:solidFill>
                <a:sym typeface="+mn-ea"/>
              </a:rPr>
              <a:pPr fontAlgn="auto">
                <a:spcBef>
                  <a:spcPts val="0"/>
                </a:spcBef>
                <a:spcAft>
                  <a:spcPts val="0"/>
                </a:spcAft>
                <a:buFontTx/>
                <a:buNone/>
                <a:defRPr/>
              </a:pPr>
              <a:t>73</a:t>
            </a:fld>
            <a:endParaRPr lang="en-US" altLang="zh-CN" kern="0">
              <a:solidFill>
                <a:sysClr val="windowText" lastClr="000000"/>
              </a:solidFill>
              <a:sym typeface="+mn-ea"/>
            </a:endParaRPr>
          </a:p>
        </p:txBody>
      </p:sp>
      <p:sp>
        <p:nvSpPr>
          <p:cNvPr id="144387" name="Rectangle 2">
            <a:extLst>
              <a:ext uri="{FF2B5EF4-FFF2-40B4-BE49-F238E27FC236}">
                <a16:creationId xmlns:a16="http://schemas.microsoft.com/office/drawing/2014/main" id="{5FA02325-044D-4A50-8A69-5842C0F59405}"/>
              </a:ext>
            </a:extLst>
          </p:cNvPr>
          <p:cNvSpPr>
            <a:spLocks noGrp="1" noRot="1" noChangeAspect="1" noChangeArrowheads="1" noTextEdit="1"/>
          </p:cNvSpPr>
          <p:nvPr>
            <p:ph type="sldImg" idx="4294967295"/>
          </p:nvPr>
        </p:nvSpPr>
        <p:spPr>
          <a:ln/>
        </p:spPr>
      </p:sp>
      <p:sp>
        <p:nvSpPr>
          <p:cNvPr id="144388" name="Rectangle 4">
            <a:extLst>
              <a:ext uri="{FF2B5EF4-FFF2-40B4-BE49-F238E27FC236}">
                <a16:creationId xmlns:a16="http://schemas.microsoft.com/office/drawing/2014/main" id="{19B5D51E-ADCC-480D-96C6-3B939F1CEE49}"/>
              </a:ext>
            </a:extLst>
          </p:cNvPr>
          <p:cNvSpPr>
            <a:spLocks noGrp="1" noChangeArrowheads="1"/>
          </p:cNvSpPr>
          <p:nvPr>
            <p:ph type="body" idx="4294967295"/>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3612DF-0655-4CBD-B002-4A3CE17182DB}"/>
              </a:ext>
            </a:extLst>
          </p:cNvPr>
          <p:cNvSpPr>
            <a:spLocks noGrp="1" noChangeArrowheads="1"/>
          </p:cNvSpPr>
          <p:nvPr>
            <p:ph type="sldNum" sz="quarter" idx="5"/>
          </p:nvPr>
        </p:nvSpPr>
        <p:spPr/>
        <p:txBody>
          <a:bodyPr/>
          <a:lstStyle/>
          <a:p>
            <a:pPr fontAlgn="auto">
              <a:spcBef>
                <a:spcPts val="0"/>
              </a:spcBef>
              <a:spcAft>
                <a:spcPts val="0"/>
              </a:spcAft>
              <a:buFontTx/>
              <a:buNone/>
              <a:defRPr/>
            </a:pPr>
            <a:fld id="{A26A76C9-F975-454F-8338-542BE1E7891A}" type="slidenum">
              <a:rPr lang="en-US" altLang="zh-CN" kern="0">
                <a:solidFill>
                  <a:sysClr val="windowText" lastClr="000000"/>
                </a:solidFill>
                <a:sym typeface="+mn-ea"/>
              </a:rPr>
              <a:pPr fontAlgn="auto">
                <a:spcBef>
                  <a:spcPts val="0"/>
                </a:spcBef>
                <a:spcAft>
                  <a:spcPts val="0"/>
                </a:spcAft>
                <a:buFontTx/>
                <a:buNone/>
                <a:defRPr/>
              </a:pPr>
              <a:t>74</a:t>
            </a:fld>
            <a:endParaRPr lang="en-US" altLang="zh-CN" kern="0">
              <a:solidFill>
                <a:sysClr val="windowText" lastClr="000000"/>
              </a:solidFill>
              <a:sym typeface="+mn-ea"/>
            </a:endParaRPr>
          </a:p>
        </p:txBody>
      </p:sp>
      <p:sp>
        <p:nvSpPr>
          <p:cNvPr id="146435" name="Rectangle 2">
            <a:extLst>
              <a:ext uri="{FF2B5EF4-FFF2-40B4-BE49-F238E27FC236}">
                <a16:creationId xmlns:a16="http://schemas.microsoft.com/office/drawing/2014/main" id="{8F9C21D2-68BF-4E10-ADA9-08E9A125E814}"/>
              </a:ext>
            </a:extLst>
          </p:cNvPr>
          <p:cNvSpPr>
            <a:spLocks noGrp="1" noRot="1" noChangeAspect="1" noChangeArrowheads="1" noTextEdit="1"/>
          </p:cNvSpPr>
          <p:nvPr>
            <p:ph type="sldImg" idx="4294967295"/>
          </p:nvPr>
        </p:nvSpPr>
        <p:spPr>
          <a:ln/>
        </p:spPr>
      </p:sp>
      <p:sp>
        <p:nvSpPr>
          <p:cNvPr id="146436" name="Rectangle 4">
            <a:extLst>
              <a:ext uri="{FF2B5EF4-FFF2-40B4-BE49-F238E27FC236}">
                <a16:creationId xmlns:a16="http://schemas.microsoft.com/office/drawing/2014/main" id="{E3B65C66-099F-4F09-916F-65F32792B22B}"/>
              </a:ext>
            </a:extLst>
          </p:cNvPr>
          <p:cNvSpPr>
            <a:spLocks noGrp="1" noChangeArrowheads="1"/>
          </p:cNvSpPr>
          <p:nvPr>
            <p:ph type="body" idx="4294967295"/>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46433">
            <a:extLst>
              <a:ext uri="{FF2B5EF4-FFF2-40B4-BE49-F238E27FC236}">
                <a16:creationId xmlns:a16="http://schemas.microsoft.com/office/drawing/2014/main" id="{BFC35699-568C-49A6-A38B-0653C6C64118}"/>
              </a:ext>
            </a:extLst>
          </p:cNvPr>
          <p:cNvSpPr>
            <a:spLocks noGrp="1" noRot="1" noChangeAspect="1" noChangeArrowheads="1" noTextEdit="1"/>
          </p:cNvSpPr>
          <p:nvPr>
            <p:ph type="sldImg" idx="4294967295"/>
          </p:nvPr>
        </p:nvSpPr>
        <p:spPr>
          <a:ln/>
        </p:spPr>
      </p:sp>
      <p:sp>
        <p:nvSpPr>
          <p:cNvPr id="106499" name="Text Placeholder 146434">
            <a:extLst>
              <a:ext uri="{FF2B5EF4-FFF2-40B4-BE49-F238E27FC236}">
                <a16:creationId xmlns:a16="http://schemas.microsoft.com/office/drawing/2014/main" id="{5DABDDDD-C829-4DAE-AC32-D299C2937F7F}"/>
              </a:ext>
            </a:extLst>
          </p:cNvPr>
          <p:cNvSpPr>
            <a:spLocks noGrp="1" noChangeArrowheads="1"/>
          </p:cNvSpPr>
          <p:nvPr>
            <p:ph type="body" idx="4294967295"/>
          </p:nvPr>
        </p:nvSpPr>
        <p:spPr/>
        <p:txBody>
          <a:bodyPr/>
          <a:lstStyle/>
          <a:p>
            <a:pPr eaLnBrk="1" hangingPunct="1"/>
            <a:endParaRPr lang="zh-CN" altLang="zh-CN"/>
          </a:p>
        </p:txBody>
      </p:sp>
      <p:sp>
        <p:nvSpPr>
          <p:cNvPr id="32771" name="Slide Number Placeholder 1">
            <a:extLst>
              <a:ext uri="{FF2B5EF4-FFF2-40B4-BE49-F238E27FC236}">
                <a16:creationId xmlns:a16="http://schemas.microsoft.com/office/drawing/2014/main" id="{9D84DC59-D92E-4130-A26C-2AB5E39A0B0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A44099B1-E79D-45BD-8E63-7FC7C12E574C}" type="slidenum">
              <a:rPr lang="zh-CN" altLang="en-US">
                <a:sym typeface="+mn-ea"/>
              </a:rPr>
              <a:pPr>
                <a:defRPr/>
              </a:pPr>
              <a:t>76</a:t>
            </a:fld>
            <a:endParaRPr lang="zh-CN" altLang="en-US">
              <a:sym typeface="+mn-ea"/>
            </a:endParaRPr>
          </a:p>
        </p:txBody>
      </p:sp>
    </p:spTree>
    <p:extLst>
      <p:ext uri="{BB962C8B-B14F-4D97-AF65-F5344CB8AC3E}">
        <p14:creationId xmlns:p14="http://schemas.microsoft.com/office/powerpoint/2010/main" val="431401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716801">
            <a:extLst>
              <a:ext uri="{FF2B5EF4-FFF2-40B4-BE49-F238E27FC236}">
                <a16:creationId xmlns:a16="http://schemas.microsoft.com/office/drawing/2014/main" id="{F7E554EF-D315-4ABB-92A3-CF39002A7043}"/>
              </a:ext>
            </a:extLst>
          </p:cNvPr>
          <p:cNvSpPr>
            <a:spLocks noGrp="1" noRot="1" noChangeAspect="1" noChangeArrowheads="1" noTextEdit="1"/>
          </p:cNvSpPr>
          <p:nvPr>
            <p:ph type="sldImg" idx="4294967295"/>
          </p:nvPr>
        </p:nvSpPr>
        <p:spPr>
          <a:ln/>
        </p:spPr>
      </p:sp>
      <p:sp>
        <p:nvSpPr>
          <p:cNvPr id="149507" name="Text Placeholder 716802">
            <a:extLst>
              <a:ext uri="{FF2B5EF4-FFF2-40B4-BE49-F238E27FC236}">
                <a16:creationId xmlns:a16="http://schemas.microsoft.com/office/drawing/2014/main" id="{6DEF6FBB-E239-4769-9CE1-2184C07D7B97}"/>
              </a:ext>
            </a:extLst>
          </p:cNvPr>
          <p:cNvSpPr>
            <a:spLocks noGrp="1" noChangeArrowheads="1"/>
          </p:cNvSpPr>
          <p:nvPr>
            <p:ph type="body" idx="4294967295"/>
          </p:nvPr>
        </p:nvSpPr>
        <p:spPr/>
        <p:txBody>
          <a:bodyPr/>
          <a:lstStyle/>
          <a:p>
            <a:pPr eaLnBrk="1" hangingPunct="1"/>
            <a:r>
              <a:rPr lang="zh-CN" altLang="en-US"/>
              <a:t>系统程序用来简化程序设计，简化使用方法，提高计算机的使用效率，发挥和扩大计算机的功能和用途，它包括 ：</a:t>
            </a:r>
            <a:r>
              <a:rPr lang="en-US" altLang="zh-CN"/>
              <a:t>(1)</a:t>
            </a:r>
            <a:r>
              <a:rPr lang="zh-CN" altLang="en-US"/>
              <a:t>各种服务程序，</a:t>
            </a:r>
            <a:r>
              <a:rPr lang="en-US" altLang="zh-CN"/>
              <a:t>(2)</a:t>
            </a:r>
            <a:r>
              <a:rPr lang="zh-CN" altLang="en-US"/>
              <a:t>语言类程序，</a:t>
            </a:r>
            <a:r>
              <a:rPr lang="en-US" altLang="zh-CN"/>
              <a:t>(3)</a:t>
            </a:r>
            <a:r>
              <a:rPr lang="zh-CN" altLang="en-US"/>
              <a:t>操作系统，</a:t>
            </a:r>
            <a:r>
              <a:rPr lang="en-US" altLang="zh-CN"/>
              <a:t>(4)</a:t>
            </a:r>
            <a:r>
              <a:rPr lang="zh-CN" altLang="en-US"/>
              <a:t>数据库管理系统。 </a:t>
            </a:r>
          </a:p>
          <a:p>
            <a:pPr eaLnBrk="1" hangingPunct="1"/>
            <a:endParaRPr lang="zh-CN" altLang="en-US"/>
          </a:p>
        </p:txBody>
      </p:sp>
      <p:sp>
        <p:nvSpPr>
          <p:cNvPr id="55299" name="Slide Number Placeholder 1">
            <a:extLst>
              <a:ext uri="{FF2B5EF4-FFF2-40B4-BE49-F238E27FC236}">
                <a16:creationId xmlns:a16="http://schemas.microsoft.com/office/drawing/2014/main" id="{FF25454E-4B4D-469F-8FAA-4F23A108EF0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B664C619-0761-4D87-B262-31B936F49332}" type="slidenum">
              <a:rPr lang="zh-CN" altLang="en-US" kern="0">
                <a:solidFill>
                  <a:sysClr val="windowText" lastClr="000000"/>
                </a:solidFill>
                <a:sym typeface="+mn-ea"/>
              </a:rPr>
              <a:pPr fontAlgn="auto">
                <a:spcBef>
                  <a:spcPts val="0"/>
                </a:spcBef>
                <a:spcAft>
                  <a:spcPts val="0"/>
                </a:spcAft>
                <a:buFontTx/>
                <a:buNone/>
                <a:defRPr/>
              </a:pPr>
              <a:t>77</a:t>
            </a:fld>
            <a:endParaRPr lang="zh-CN" altLang="en-US" kern="0">
              <a:solidFill>
                <a:sysClr val="windowText" lastClr="000000"/>
              </a:solidFill>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093179F2-49F2-403E-9FDC-20D4D0A73E5E}"/>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6F11F137-A4CA-483A-B38A-F07B50E19D68}"/>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12B226A0-E4C4-4B0B-99AD-39852DB5F53C}"/>
              </a:ext>
            </a:extLst>
          </p:cNvPr>
          <p:cNvSpPr>
            <a:spLocks noGrp="1"/>
          </p:cNvSpPr>
          <p:nvPr>
            <p:ph type="sldNum" sz="quarter" idx="5"/>
          </p:nvPr>
        </p:nvSpPr>
        <p:spPr/>
        <p:txBody>
          <a:bodyPr/>
          <a:lstStyle/>
          <a:p>
            <a:pPr>
              <a:defRPr/>
            </a:pPr>
            <a:fld id="{0CD553F0-0249-4A46-8829-DCFE4C4E37AA}" type="slidenum">
              <a:rPr lang="en-US" altLang="zh-CN" smtClean="0"/>
              <a:pPr>
                <a:defRPr/>
              </a:pPr>
              <a:t>78</a:t>
            </a:fld>
            <a:endParaRPr lang="zh-CN">
              <a:cs typeface="+mn-cs"/>
            </a:endParaRPr>
          </a:p>
        </p:txBody>
      </p:sp>
    </p:spTree>
    <p:extLst>
      <p:ext uri="{BB962C8B-B14F-4D97-AF65-F5344CB8AC3E}">
        <p14:creationId xmlns:p14="http://schemas.microsoft.com/office/powerpoint/2010/main" val="369652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54273">
            <a:extLst>
              <a:ext uri="{FF2B5EF4-FFF2-40B4-BE49-F238E27FC236}">
                <a16:creationId xmlns:a16="http://schemas.microsoft.com/office/drawing/2014/main" id="{1EFDD3D0-8F56-43B9-89A4-33AEEC82815E}"/>
              </a:ext>
            </a:extLst>
          </p:cNvPr>
          <p:cNvSpPr>
            <a:spLocks noGrp="1" noRot="1" noChangeAspect="1" noChangeArrowheads="1" noTextEdit="1"/>
          </p:cNvSpPr>
          <p:nvPr>
            <p:ph type="sldImg" idx="4294967295"/>
          </p:nvPr>
        </p:nvSpPr>
        <p:spPr>
          <a:ln/>
        </p:spPr>
      </p:sp>
      <p:sp>
        <p:nvSpPr>
          <p:cNvPr id="34819" name="Text Placeholder 54274">
            <a:extLst>
              <a:ext uri="{FF2B5EF4-FFF2-40B4-BE49-F238E27FC236}">
                <a16:creationId xmlns:a16="http://schemas.microsoft.com/office/drawing/2014/main" id="{13D1108A-680A-4361-92A6-D967D21A0CAA}"/>
              </a:ext>
            </a:extLst>
          </p:cNvPr>
          <p:cNvSpPr>
            <a:spLocks noGrp="1" noChangeArrowheads="1"/>
          </p:cNvSpPr>
          <p:nvPr>
            <p:ph type="body" idx="4294967295"/>
          </p:nvPr>
        </p:nvSpPr>
        <p:spPr/>
        <p:txBody>
          <a:bodyPr/>
          <a:lstStyle/>
          <a:p>
            <a:pPr eaLnBrk="1" hangingPunct="1"/>
            <a:r>
              <a:rPr lang="zh-CN" altLang="en-US"/>
              <a:t>比如上图中的计算机主板，学过这门课之后，我们就可以从 计算机的</a:t>
            </a:r>
            <a:r>
              <a:rPr lang="en-US" altLang="zh-CN"/>
              <a:t>5</a:t>
            </a:r>
            <a:r>
              <a:rPr lang="zh-CN" altLang="en-US"/>
              <a:t>个组成部分来做划分</a:t>
            </a:r>
            <a:endParaRPr lang="zh-CN" altLang="zh-CN"/>
          </a:p>
        </p:txBody>
      </p:sp>
      <p:sp>
        <p:nvSpPr>
          <p:cNvPr id="15363" name="Slide Number Placeholder 1">
            <a:extLst>
              <a:ext uri="{FF2B5EF4-FFF2-40B4-BE49-F238E27FC236}">
                <a16:creationId xmlns:a16="http://schemas.microsoft.com/office/drawing/2014/main" id="{7B0B0718-7AC6-4E3D-A867-3DE3486DD3C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79C7C66E-8C87-4903-ACED-02FBD3E91A0E}" type="slidenum">
              <a:rPr lang="zh-CN" altLang="en-US">
                <a:sym typeface="+mn-ea"/>
              </a:rPr>
              <a:pPr>
                <a:defRPr/>
              </a:pPr>
              <a:t>7</a:t>
            </a:fld>
            <a:endParaRPr lang="zh-CN" altLang="en-US">
              <a:sym typeface="+mn-ea"/>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F36F995B-130D-4C8E-A9B0-9071741FC094}"/>
              </a:ext>
            </a:extLst>
          </p:cNvPr>
          <p:cNvSpPr>
            <a:spLocks noGrp="1" noRot="1" noChangeAspect="1" noChangeArrowheads="1" noTextEdit="1"/>
          </p:cNvSpPr>
          <p:nvPr>
            <p:ph type="sldImg" idx="4294967295"/>
          </p:nvPr>
        </p:nvSpPr>
        <p:spPr>
          <a:ln/>
        </p:spPr>
      </p:sp>
      <p:sp>
        <p:nvSpPr>
          <p:cNvPr id="182275" name="Notes Placeholder 2">
            <a:extLst>
              <a:ext uri="{FF2B5EF4-FFF2-40B4-BE49-F238E27FC236}">
                <a16:creationId xmlns:a16="http://schemas.microsoft.com/office/drawing/2014/main" id="{1108AA4B-1EE0-400E-BD4F-4815FF357B97}"/>
              </a:ext>
            </a:extLst>
          </p:cNvPr>
          <p:cNvSpPr>
            <a:spLocks noGrp="1" noChangeArrowheads="1"/>
          </p:cNvSpPr>
          <p:nvPr>
            <p:ph type="body" idx="4294967295"/>
          </p:nvPr>
        </p:nvSpPr>
        <p:spPr/>
        <p:txBody>
          <a:bodyPr/>
          <a:lstStyle/>
          <a:p>
            <a:r>
              <a:rPr lang="zh-CN" altLang="en-US"/>
              <a:t>两种常见的认知理论</a:t>
            </a:r>
          </a:p>
        </p:txBody>
      </p:sp>
      <p:sp>
        <p:nvSpPr>
          <p:cNvPr id="4" name="Slide Number Placeholder 3">
            <a:extLst>
              <a:ext uri="{FF2B5EF4-FFF2-40B4-BE49-F238E27FC236}">
                <a16:creationId xmlns:a16="http://schemas.microsoft.com/office/drawing/2014/main" id="{43B8BA28-FB86-45C5-8A8E-FD4B04EA6B3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88C7A30-B85C-48F4-823B-ACC051270CD8}"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79</a:t>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373300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75B56E-153C-4582-BDCF-E1345D44D3AD}"/>
              </a:ext>
            </a:extLst>
          </p:cNvPr>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07A6E0F-D121-4452-926A-2AB5981CAA2D}"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80</a:t>
            </a:fld>
            <a:endPar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
        <p:nvSpPr>
          <p:cNvPr id="184323" name="Rectangle 2">
            <a:extLst>
              <a:ext uri="{FF2B5EF4-FFF2-40B4-BE49-F238E27FC236}">
                <a16:creationId xmlns:a16="http://schemas.microsoft.com/office/drawing/2014/main" id="{46B09011-50D4-40A9-967D-A751B41D5047}"/>
              </a:ext>
            </a:extLst>
          </p:cNvPr>
          <p:cNvSpPr>
            <a:spLocks noGrp="1" noRot="1" noChangeAspect="1" noChangeArrowheads="1" noTextEdit="1"/>
          </p:cNvSpPr>
          <p:nvPr>
            <p:ph type="sldImg" idx="4294967295"/>
          </p:nvPr>
        </p:nvSpPr>
        <p:spPr>
          <a:ln/>
        </p:spPr>
      </p:sp>
      <p:sp>
        <p:nvSpPr>
          <p:cNvPr id="184324" name="Rectangle 4">
            <a:extLst>
              <a:ext uri="{FF2B5EF4-FFF2-40B4-BE49-F238E27FC236}">
                <a16:creationId xmlns:a16="http://schemas.microsoft.com/office/drawing/2014/main" id="{00A8DE2D-1F11-4D72-8D92-A099DFF09E83}"/>
              </a:ext>
            </a:extLst>
          </p:cNvPr>
          <p:cNvSpPr>
            <a:spLocks noGrp="1" noChangeArrowheads="1"/>
          </p:cNvSpPr>
          <p:nvPr>
            <p:ph type="body" idx="4294967295"/>
          </p:nvPr>
        </p:nvSpPr>
        <p:spPr/>
        <p:txBody>
          <a:bodyPr/>
          <a:lstStyle/>
          <a:p>
            <a:endParaRPr lang="zh-CN" altLang="zh-CN"/>
          </a:p>
        </p:txBody>
      </p:sp>
    </p:spTree>
    <p:extLst>
      <p:ext uri="{BB962C8B-B14F-4D97-AF65-F5344CB8AC3E}">
        <p14:creationId xmlns:p14="http://schemas.microsoft.com/office/powerpoint/2010/main" val="1987413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43A74D-6FA9-419E-B297-D242CFC0E77A}"/>
              </a:ext>
            </a:extLst>
          </p:cNvPr>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01CFCBEE-2B37-4993-9DB0-7654CEA6AC15}"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81</a:t>
            </a:fld>
            <a:endPar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
        <p:nvSpPr>
          <p:cNvPr id="186371" name="Rectangle 2">
            <a:extLst>
              <a:ext uri="{FF2B5EF4-FFF2-40B4-BE49-F238E27FC236}">
                <a16:creationId xmlns:a16="http://schemas.microsoft.com/office/drawing/2014/main" id="{5044A7A4-6C47-4FB0-B354-DC6DB19BE056}"/>
              </a:ext>
            </a:extLst>
          </p:cNvPr>
          <p:cNvSpPr>
            <a:spLocks noGrp="1" noRot="1" noChangeAspect="1" noChangeArrowheads="1" noTextEdit="1"/>
          </p:cNvSpPr>
          <p:nvPr>
            <p:ph type="sldImg" idx="4294967295"/>
          </p:nvPr>
        </p:nvSpPr>
        <p:spPr>
          <a:ln/>
        </p:spPr>
      </p:sp>
      <p:sp>
        <p:nvSpPr>
          <p:cNvPr id="186372" name="Rectangle 4">
            <a:extLst>
              <a:ext uri="{FF2B5EF4-FFF2-40B4-BE49-F238E27FC236}">
                <a16:creationId xmlns:a16="http://schemas.microsoft.com/office/drawing/2014/main" id="{3CD2AB96-03FD-4B46-A90C-375B1366AD6C}"/>
              </a:ext>
            </a:extLst>
          </p:cNvPr>
          <p:cNvSpPr>
            <a:spLocks noGrp="1" noChangeArrowheads="1"/>
          </p:cNvSpPr>
          <p:nvPr>
            <p:ph type="body" idx="4294967295"/>
          </p:nvPr>
        </p:nvSpPr>
        <p:spPr/>
        <p:txBody>
          <a:bodyPr/>
          <a:lstStyle/>
          <a:p>
            <a:pPr eaLnBrk="1" hangingPunct="1"/>
            <a:r>
              <a:rPr lang="zh-CN" altLang="en-US" dirty="0"/>
              <a:t>机器语言和汇编语言程序由各种操作、控制序列构成</a:t>
            </a:r>
          </a:p>
          <a:p>
            <a:pPr eaLnBrk="1" hangingPunct="1"/>
            <a:r>
              <a:rPr lang="zh-CN" altLang="en-US" dirty="0"/>
              <a:t>高级语言程序面向问题描述</a:t>
            </a:r>
          </a:p>
        </p:txBody>
      </p:sp>
    </p:spTree>
    <p:extLst>
      <p:ext uri="{BB962C8B-B14F-4D97-AF65-F5344CB8AC3E}">
        <p14:creationId xmlns:p14="http://schemas.microsoft.com/office/powerpoint/2010/main" val="549405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788481">
            <a:extLst>
              <a:ext uri="{FF2B5EF4-FFF2-40B4-BE49-F238E27FC236}">
                <a16:creationId xmlns:a16="http://schemas.microsoft.com/office/drawing/2014/main" id="{2735C5B6-169D-4D6A-8F16-61C20975166F}"/>
              </a:ext>
            </a:extLst>
          </p:cNvPr>
          <p:cNvSpPr>
            <a:spLocks noGrp="1" noRot="1" noChangeAspect="1" noChangeArrowheads="1" noTextEdit="1"/>
          </p:cNvSpPr>
          <p:nvPr>
            <p:ph type="sldImg" idx="4294967295"/>
          </p:nvPr>
        </p:nvSpPr>
        <p:spPr>
          <a:ln/>
        </p:spPr>
      </p:sp>
      <p:sp>
        <p:nvSpPr>
          <p:cNvPr id="188419" name="Text Placeholder 788482">
            <a:extLst>
              <a:ext uri="{FF2B5EF4-FFF2-40B4-BE49-F238E27FC236}">
                <a16:creationId xmlns:a16="http://schemas.microsoft.com/office/drawing/2014/main" id="{D3AF9169-14D4-42C8-87B5-1E65C79B2382}"/>
              </a:ext>
            </a:extLst>
          </p:cNvPr>
          <p:cNvSpPr>
            <a:spLocks noGrp="1" noChangeArrowheads="1"/>
          </p:cNvSpPr>
          <p:nvPr>
            <p:ph type="body" idx="4294967295"/>
          </p:nvPr>
        </p:nvSpPr>
        <p:spPr/>
        <p:txBody>
          <a:bodyPr/>
          <a:lstStyle/>
          <a:p>
            <a:pPr eaLnBrk="1" hangingPunct="1"/>
            <a:endParaRPr lang="zh-CN" altLang="en-US" dirty="0"/>
          </a:p>
        </p:txBody>
      </p:sp>
      <p:sp>
        <p:nvSpPr>
          <p:cNvPr id="95235" name="Slide Number Placeholder 1">
            <a:extLst>
              <a:ext uri="{FF2B5EF4-FFF2-40B4-BE49-F238E27FC236}">
                <a16:creationId xmlns:a16="http://schemas.microsoft.com/office/drawing/2014/main" id="{F4C4041D-92D8-4837-B528-25ADD377F4B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BE43D09-E5C2-43EC-BFD0-AB269279B74F}" type="slidenum">
              <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82</a:t>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Tree>
    <p:extLst>
      <p:ext uri="{BB962C8B-B14F-4D97-AF65-F5344CB8AC3E}">
        <p14:creationId xmlns:p14="http://schemas.microsoft.com/office/powerpoint/2010/main" val="4228232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CF5AB4-987D-46BF-97B1-80148ABEB6CB}"/>
              </a:ext>
            </a:extLst>
          </p:cNvPr>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EF14FDA-BACF-4969-BB1C-A9764207492F}"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85</a:t>
            </a:fld>
            <a:endPar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
        <p:nvSpPr>
          <p:cNvPr id="194563" name="Rectangle 2">
            <a:extLst>
              <a:ext uri="{FF2B5EF4-FFF2-40B4-BE49-F238E27FC236}">
                <a16:creationId xmlns:a16="http://schemas.microsoft.com/office/drawing/2014/main" id="{F4F016C9-AD76-4FCE-994F-87A0AA445EB0}"/>
              </a:ext>
            </a:extLst>
          </p:cNvPr>
          <p:cNvSpPr>
            <a:spLocks noGrp="1" noRot="1" noChangeAspect="1" noChangeArrowheads="1" noTextEdit="1"/>
          </p:cNvSpPr>
          <p:nvPr>
            <p:ph type="sldImg" idx="4294967295"/>
          </p:nvPr>
        </p:nvSpPr>
        <p:spPr>
          <a:ln/>
        </p:spPr>
      </p:sp>
      <p:sp>
        <p:nvSpPr>
          <p:cNvPr id="194564" name="Rectangle 4">
            <a:extLst>
              <a:ext uri="{FF2B5EF4-FFF2-40B4-BE49-F238E27FC236}">
                <a16:creationId xmlns:a16="http://schemas.microsoft.com/office/drawing/2014/main" id="{E3D7D5CD-C208-411E-811C-3988048C7656}"/>
              </a:ext>
            </a:extLst>
          </p:cNvPr>
          <p:cNvSpPr>
            <a:spLocks noGrp="1" noChangeArrowheads="1"/>
          </p:cNvSpPr>
          <p:nvPr>
            <p:ph type="body" idx="4294967295"/>
          </p:nvPr>
        </p:nvSpPr>
        <p:spPr/>
        <p:txBody>
          <a:bodyPr/>
          <a:lstStyle/>
          <a:p>
            <a:endParaRPr lang="zh-CN" altLang="zh-CN"/>
          </a:p>
        </p:txBody>
      </p:sp>
    </p:spTree>
    <p:extLst>
      <p:ext uri="{BB962C8B-B14F-4D97-AF65-F5344CB8AC3E}">
        <p14:creationId xmlns:p14="http://schemas.microsoft.com/office/powerpoint/2010/main" val="1961466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9A210C-45A8-4827-8990-A50A5CAEE878}"/>
              </a:ext>
            </a:extLst>
          </p:cNvPr>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A1B0213-CFEE-4E95-86B3-CC49F8367423}" type="slidenum">
              <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86</a:t>
            </a:fld>
            <a:endParaRPr kumimoji="0" lang="en-US" altLang="zh-CN"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sym typeface="+mn-ea"/>
            </a:endParaRPr>
          </a:p>
        </p:txBody>
      </p:sp>
      <p:sp>
        <p:nvSpPr>
          <p:cNvPr id="192515" name="Rectangle 2">
            <a:extLst>
              <a:ext uri="{FF2B5EF4-FFF2-40B4-BE49-F238E27FC236}">
                <a16:creationId xmlns:a16="http://schemas.microsoft.com/office/drawing/2014/main" id="{6159A587-9321-402E-BCCD-16335FCBF750}"/>
              </a:ext>
            </a:extLst>
          </p:cNvPr>
          <p:cNvSpPr>
            <a:spLocks noGrp="1" noRot="1" noChangeAspect="1" noChangeArrowheads="1" noTextEdit="1"/>
          </p:cNvSpPr>
          <p:nvPr>
            <p:ph type="sldImg" idx="4294967295"/>
          </p:nvPr>
        </p:nvSpPr>
        <p:spPr>
          <a:ln/>
        </p:spPr>
      </p:sp>
      <p:sp>
        <p:nvSpPr>
          <p:cNvPr id="192516" name="Rectangle 4">
            <a:extLst>
              <a:ext uri="{FF2B5EF4-FFF2-40B4-BE49-F238E27FC236}">
                <a16:creationId xmlns:a16="http://schemas.microsoft.com/office/drawing/2014/main" id="{E465CCA7-4B71-49E0-B29F-FB0AC14E3153}"/>
              </a:ext>
            </a:extLst>
          </p:cNvPr>
          <p:cNvSpPr>
            <a:spLocks noGrp="1" noChangeArrowheads="1"/>
          </p:cNvSpPr>
          <p:nvPr>
            <p:ph type="body" idx="4294967295"/>
          </p:nvPr>
        </p:nvSpPr>
        <p:spPr/>
        <p:txBody>
          <a:bodyPr/>
          <a:lstStyle/>
          <a:p>
            <a:endParaRPr lang="zh-CN" altLang="zh-CN"/>
          </a:p>
        </p:txBody>
      </p:sp>
    </p:spTree>
    <p:extLst>
      <p:ext uri="{BB962C8B-B14F-4D97-AF65-F5344CB8AC3E}">
        <p14:creationId xmlns:p14="http://schemas.microsoft.com/office/powerpoint/2010/main" val="25157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791553">
            <a:extLst>
              <a:ext uri="{FF2B5EF4-FFF2-40B4-BE49-F238E27FC236}">
                <a16:creationId xmlns:a16="http://schemas.microsoft.com/office/drawing/2014/main" id="{D9FE4A3C-2F1F-4651-8665-FF6265CD16B4}"/>
              </a:ext>
            </a:extLst>
          </p:cNvPr>
          <p:cNvSpPr>
            <a:spLocks noGrp="1" noRot="1" noChangeAspect="1" noChangeArrowheads="1" noTextEdit="1"/>
          </p:cNvSpPr>
          <p:nvPr>
            <p:ph type="sldImg" idx="4294967295"/>
          </p:nvPr>
        </p:nvSpPr>
        <p:spPr>
          <a:ln/>
        </p:spPr>
      </p:sp>
      <p:sp>
        <p:nvSpPr>
          <p:cNvPr id="196611" name="Text Placeholder 791554">
            <a:extLst>
              <a:ext uri="{FF2B5EF4-FFF2-40B4-BE49-F238E27FC236}">
                <a16:creationId xmlns:a16="http://schemas.microsoft.com/office/drawing/2014/main" id="{5465C6D4-D6D6-4BC1-8275-7981F42BDFF0}"/>
              </a:ext>
            </a:extLst>
          </p:cNvPr>
          <p:cNvSpPr>
            <a:spLocks noGrp="1" noChangeArrowheads="1"/>
          </p:cNvSpPr>
          <p:nvPr>
            <p:ph type="body" idx="4294967295"/>
          </p:nvPr>
        </p:nvSpPr>
        <p:spPr/>
        <p:txBody>
          <a:bodyPr/>
          <a:lstStyle/>
          <a:p>
            <a:pPr eaLnBrk="1" hangingPunct="1"/>
            <a:r>
              <a:rPr lang="en-US" altLang="zh-CN"/>
              <a:t>“</a:t>
            </a:r>
            <a:r>
              <a:rPr lang="zh-CN" altLang="en-US"/>
              <a:t>层次”，一个重要的概念，既是分析方法，又体现了不同的考察问题角度。考察计算机系统的层次结构的目的在于对本课程要研究的问题进行定位！</a:t>
            </a:r>
          </a:p>
        </p:txBody>
      </p:sp>
      <p:sp>
        <p:nvSpPr>
          <p:cNvPr id="98307" name="Slide Number Placeholder 1">
            <a:extLst>
              <a:ext uri="{FF2B5EF4-FFF2-40B4-BE49-F238E27FC236}">
                <a16:creationId xmlns:a16="http://schemas.microsoft.com/office/drawing/2014/main" id="{C85BF498-EF8F-4F71-B05D-ABC694A472D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5150FC44-C568-4FB4-9C54-256ED89AB0C2}" type="slidenum">
              <a:rPr lang="zh-CN" altLang="en-US">
                <a:sym typeface="+mn-ea"/>
              </a:rPr>
              <a:pPr>
                <a:defRPr/>
              </a:pPr>
              <a:t>87</a:t>
            </a:fld>
            <a:endParaRPr lang="zh-CN" altLang="en-US">
              <a:sym typeface="+mn-ea"/>
            </a:endParaRPr>
          </a:p>
        </p:txBody>
      </p:sp>
    </p:spTree>
    <p:extLst>
      <p:ext uri="{BB962C8B-B14F-4D97-AF65-F5344CB8AC3E}">
        <p14:creationId xmlns:p14="http://schemas.microsoft.com/office/powerpoint/2010/main" val="2355538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794625">
            <a:extLst>
              <a:ext uri="{FF2B5EF4-FFF2-40B4-BE49-F238E27FC236}">
                <a16:creationId xmlns:a16="http://schemas.microsoft.com/office/drawing/2014/main" id="{E2BB4ED4-8853-401F-AE1D-9A5586859681}"/>
              </a:ext>
            </a:extLst>
          </p:cNvPr>
          <p:cNvSpPr>
            <a:spLocks noGrp="1" noRot="1" noChangeAspect="1" noChangeArrowheads="1" noTextEdit="1"/>
          </p:cNvSpPr>
          <p:nvPr>
            <p:ph type="sldImg" idx="4294967295"/>
          </p:nvPr>
        </p:nvSpPr>
        <p:spPr>
          <a:ln/>
        </p:spPr>
      </p:sp>
      <p:sp>
        <p:nvSpPr>
          <p:cNvPr id="199683" name="Text Placeholder 794626">
            <a:extLst>
              <a:ext uri="{FF2B5EF4-FFF2-40B4-BE49-F238E27FC236}">
                <a16:creationId xmlns:a16="http://schemas.microsoft.com/office/drawing/2014/main" id="{A776AB97-33FB-4AD3-887C-0AAC57A14A42}"/>
              </a:ext>
            </a:extLst>
          </p:cNvPr>
          <p:cNvSpPr>
            <a:spLocks noGrp="1" noChangeArrowheads="1"/>
          </p:cNvSpPr>
          <p:nvPr>
            <p:ph type="body" idx="4294967295"/>
          </p:nvPr>
        </p:nvSpPr>
        <p:spPr/>
        <p:txBody>
          <a:bodyPr/>
          <a:lstStyle/>
          <a:p>
            <a:pPr eaLnBrk="1" hangingPunct="1"/>
            <a:r>
              <a:rPr lang="zh-CN" altLang="en-US" b="1"/>
              <a:t>操作系统虚拟机。</a:t>
            </a:r>
            <a:r>
              <a:rPr lang="zh-CN" altLang="en-US"/>
              <a:t>提供某些基本操作，控制并管理系统软硬件   本课程讨论的是</a:t>
            </a:r>
            <a:r>
              <a:rPr lang="en-US" altLang="zh-CN"/>
              <a:t>M0</a:t>
            </a:r>
            <a:r>
              <a:rPr lang="zh-CN" altLang="en-US"/>
              <a:t>和</a:t>
            </a:r>
            <a:r>
              <a:rPr lang="en-US" altLang="zh-CN"/>
              <a:t>M1</a:t>
            </a:r>
          </a:p>
        </p:txBody>
      </p:sp>
      <p:sp>
        <p:nvSpPr>
          <p:cNvPr id="101379" name="Slide Number Placeholder 1">
            <a:extLst>
              <a:ext uri="{FF2B5EF4-FFF2-40B4-BE49-F238E27FC236}">
                <a16:creationId xmlns:a16="http://schemas.microsoft.com/office/drawing/2014/main" id="{C9C6AB23-558B-415A-8B88-A2B46BBE0DD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47FCCDEA-64DF-44B9-9156-957CD94E7B56}" type="slidenum">
              <a:rPr lang="zh-CN" altLang="en-US">
                <a:sym typeface="+mn-ea"/>
              </a:rPr>
              <a:pPr>
                <a:defRPr/>
              </a:pPr>
              <a:t>88</a:t>
            </a:fld>
            <a:endParaRPr lang="zh-CN" altLang="en-US">
              <a:sym typeface="+mn-ea"/>
            </a:endParaRPr>
          </a:p>
        </p:txBody>
      </p:sp>
    </p:spTree>
    <p:extLst>
      <p:ext uri="{BB962C8B-B14F-4D97-AF65-F5344CB8AC3E}">
        <p14:creationId xmlns:p14="http://schemas.microsoft.com/office/powerpoint/2010/main" val="7242108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796673">
            <a:extLst>
              <a:ext uri="{FF2B5EF4-FFF2-40B4-BE49-F238E27FC236}">
                <a16:creationId xmlns:a16="http://schemas.microsoft.com/office/drawing/2014/main" id="{4B083CD9-4304-40DD-9A00-3FF2898334BC}"/>
              </a:ext>
            </a:extLst>
          </p:cNvPr>
          <p:cNvSpPr>
            <a:spLocks noGrp="1" noRot="1" noChangeAspect="1" noChangeArrowheads="1" noTextEdit="1"/>
          </p:cNvSpPr>
          <p:nvPr>
            <p:ph type="sldImg" idx="4294967295"/>
          </p:nvPr>
        </p:nvSpPr>
        <p:spPr>
          <a:ln/>
        </p:spPr>
      </p:sp>
      <p:sp>
        <p:nvSpPr>
          <p:cNvPr id="201731" name="Text Placeholder 796674">
            <a:extLst>
              <a:ext uri="{FF2B5EF4-FFF2-40B4-BE49-F238E27FC236}">
                <a16:creationId xmlns:a16="http://schemas.microsoft.com/office/drawing/2014/main" id="{F5DBAD37-6BE7-47DF-A945-D3BAF4838A45}"/>
              </a:ext>
            </a:extLst>
          </p:cNvPr>
          <p:cNvSpPr>
            <a:spLocks noGrp="1" noChangeArrowheads="1"/>
          </p:cNvSpPr>
          <p:nvPr>
            <p:ph type="body" idx="4294967295"/>
          </p:nvPr>
        </p:nvSpPr>
        <p:spPr/>
        <p:txBody>
          <a:bodyPr/>
          <a:lstStyle/>
          <a:p>
            <a:pPr eaLnBrk="1" hangingPunct="1"/>
            <a:r>
              <a:rPr lang="zh-CN" altLang="en-US"/>
              <a:t>这些属性是机器语言程序设计者（或者编译程序生成系统）为使其所设计（或生成）的程序能在机器上正确运行，所需遵循的计算机属性</a:t>
            </a:r>
          </a:p>
          <a:p>
            <a:pPr eaLnBrk="1" hangingPunct="1"/>
            <a:r>
              <a:rPr lang="zh-CN" altLang="en-US"/>
              <a:t>系统兼容：体系结构（</a:t>
            </a:r>
            <a:r>
              <a:rPr lang="en-US" altLang="zh-CN"/>
              <a:t>ISA</a:t>
            </a:r>
            <a:r>
              <a:rPr lang="zh-CN" altLang="en-US"/>
              <a:t>）相同。是否有</a:t>
            </a:r>
            <a:r>
              <a:rPr lang="en-US" altLang="zh-CN"/>
              <a:t>mul</a:t>
            </a:r>
            <a:r>
              <a:rPr lang="zh-CN" altLang="en-US"/>
              <a:t>指令，是”体系结构“范畴的问题，</a:t>
            </a:r>
            <a:r>
              <a:rPr lang="en-US" altLang="zh-CN"/>
              <a:t>mul</a:t>
            </a:r>
            <a:r>
              <a:rPr lang="zh-CN" altLang="en-US"/>
              <a:t>如何实现，是”组织“范畴问题</a:t>
            </a:r>
            <a:endParaRPr lang="zh-CN" altLang="en-US" b="1"/>
          </a:p>
        </p:txBody>
      </p:sp>
      <p:sp>
        <p:nvSpPr>
          <p:cNvPr id="103427" name="Slide Number Placeholder 1">
            <a:extLst>
              <a:ext uri="{FF2B5EF4-FFF2-40B4-BE49-F238E27FC236}">
                <a16:creationId xmlns:a16="http://schemas.microsoft.com/office/drawing/2014/main" id="{1ABC7299-4345-4F21-9B20-9D2875692AA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E20AFFB1-8BFD-41C1-AE71-599B845D13F1}" type="slidenum">
              <a:rPr lang="zh-CN" altLang="en-US">
                <a:sym typeface="+mn-ea"/>
              </a:rPr>
              <a:pPr>
                <a:defRPr/>
              </a:pPr>
              <a:t>89</a:t>
            </a:fld>
            <a:endParaRPr lang="zh-CN" altLang="en-US">
              <a:sym typeface="+mn-ea"/>
            </a:endParaRPr>
          </a:p>
        </p:txBody>
      </p:sp>
    </p:spTree>
    <p:extLst>
      <p:ext uri="{BB962C8B-B14F-4D97-AF65-F5344CB8AC3E}">
        <p14:creationId xmlns:p14="http://schemas.microsoft.com/office/powerpoint/2010/main" val="1721314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799745">
            <a:extLst>
              <a:ext uri="{FF2B5EF4-FFF2-40B4-BE49-F238E27FC236}">
                <a16:creationId xmlns:a16="http://schemas.microsoft.com/office/drawing/2014/main" id="{BF4FE9D4-4FDF-4EA2-988C-2FB59C3E9D9D}"/>
              </a:ext>
            </a:extLst>
          </p:cNvPr>
          <p:cNvSpPr>
            <a:spLocks noGrp="1" noRot="1" noChangeAspect="1" noChangeArrowheads="1" noTextEdit="1"/>
          </p:cNvSpPr>
          <p:nvPr>
            <p:ph type="sldImg" idx="4294967295"/>
          </p:nvPr>
        </p:nvSpPr>
        <p:spPr>
          <a:ln/>
        </p:spPr>
      </p:sp>
      <p:sp>
        <p:nvSpPr>
          <p:cNvPr id="203779" name="Text Placeholder 799746">
            <a:extLst>
              <a:ext uri="{FF2B5EF4-FFF2-40B4-BE49-F238E27FC236}">
                <a16:creationId xmlns:a16="http://schemas.microsoft.com/office/drawing/2014/main" id="{C8A9DC9A-56F9-4310-ACC0-3C609EDFFCCC}"/>
              </a:ext>
            </a:extLst>
          </p:cNvPr>
          <p:cNvSpPr>
            <a:spLocks noGrp="1" noChangeArrowheads="1"/>
          </p:cNvSpPr>
          <p:nvPr>
            <p:ph type="body" idx="4294967295"/>
          </p:nvPr>
        </p:nvSpPr>
        <p:spPr/>
        <p:txBody>
          <a:bodyPr/>
          <a:lstStyle/>
          <a:p>
            <a:pPr eaLnBrk="1" hangingPunct="1"/>
            <a:r>
              <a:rPr lang="en-US" altLang="zh-CN" dirty="0"/>
              <a:t>1966</a:t>
            </a:r>
            <a:r>
              <a:rPr lang="zh-CN" altLang="en-US" dirty="0"/>
              <a:t>年</a:t>
            </a:r>
            <a:r>
              <a:rPr lang="en-US" altLang="zh-CN" dirty="0" err="1"/>
              <a:t>M.J.Flynn</a:t>
            </a:r>
            <a:r>
              <a:rPr lang="zh-CN" altLang="en-US" dirty="0"/>
              <a:t>从计算机体系结构的并行性能出发，按照指令流和数据流的不同组织方式，把计算机系统的结构分为以下四类 ：</a:t>
            </a:r>
            <a:r>
              <a:rPr lang="en-US" altLang="zh-CN" dirty="0"/>
              <a:t>SISD</a:t>
            </a:r>
            <a:r>
              <a:rPr lang="zh-CN" altLang="en-US" dirty="0"/>
              <a:t>是传统的顺序处理计算机。</a:t>
            </a:r>
            <a:r>
              <a:rPr lang="en-US" altLang="zh-CN" dirty="0"/>
              <a:t>SIMD</a:t>
            </a:r>
            <a:r>
              <a:rPr lang="zh-CN" altLang="en-US" dirty="0"/>
              <a:t>以阵列处理机为代表。</a:t>
            </a:r>
            <a:r>
              <a:rPr lang="en-US" altLang="zh-CN" dirty="0"/>
              <a:t>MISD</a:t>
            </a:r>
            <a:r>
              <a:rPr lang="zh-CN" altLang="en-US" dirty="0"/>
              <a:t>找不到实际计算机。</a:t>
            </a:r>
            <a:r>
              <a:rPr lang="en-US" altLang="zh-CN" dirty="0"/>
              <a:t>MIMD</a:t>
            </a:r>
            <a:r>
              <a:rPr lang="zh-CN" altLang="en-US" dirty="0"/>
              <a:t>的代表是多处理机和机群系统。 </a:t>
            </a:r>
          </a:p>
        </p:txBody>
      </p:sp>
      <p:sp>
        <p:nvSpPr>
          <p:cNvPr id="106499" name="Slide Number Placeholder 1">
            <a:extLst>
              <a:ext uri="{FF2B5EF4-FFF2-40B4-BE49-F238E27FC236}">
                <a16:creationId xmlns:a16="http://schemas.microsoft.com/office/drawing/2014/main" id="{BB441A0A-FA92-441C-A37A-1846C6BCB87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6B5CDD3A-3083-4539-B75C-00D530780A35}" type="slidenum">
              <a:rPr lang="zh-CN" altLang="en-US">
                <a:sym typeface="+mn-ea"/>
              </a:rPr>
              <a:pPr>
                <a:defRPr/>
              </a:pPr>
              <a:t>90</a:t>
            </a:fld>
            <a:endParaRPr lang="zh-CN" altLang="en-US">
              <a:sym typeface="+mn-ea"/>
            </a:endParaRPr>
          </a:p>
        </p:txBody>
      </p:sp>
    </p:spTree>
    <p:extLst>
      <p:ext uri="{BB962C8B-B14F-4D97-AF65-F5344CB8AC3E}">
        <p14:creationId xmlns:p14="http://schemas.microsoft.com/office/powerpoint/2010/main" val="412740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53249">
            <a:extLst>
              <a:ext uri="{FF2B5EF4-FFF2-40B4-BE49-F238E27FC236}">
                <a16:creationId xmlns:a16="http://schemas.microsoft.com/office/drawing/2014/main" id="{E79CA833-627A-4A41-BB6E-E32455B21B39}"/>
              </a:ext>
            </a:extLst>
          </p:cNvPr>
          <p:cNvSpPr>
            <a:spLocks noGrp="1" noRot="1" noChangeAspect="1" noChangeArrowheads="1" noTextEdit="1"/>
          </p:cNvSpPr>
          <p:nvPr>
            <p:ph type="sldImg" idx="4294967295"/>
          </p:nvPr>
        </p:nvSpPr>
        <p:spPr>
          <a:ln/>
        </p:spPr>
      </p:sp>
      <p:sp>
        <p:nvSpPr>
          <p:cNvPr id="36867" name="Text Placeholder 53250">
            <a:extLst>
              <a:ext uri="{FF2B5EF4-FFF2-40B4-BE49-F238E27FC236}">
                <a16:creationId xmlns:a16="http://schemas.microsoft.com/office/drawing/2014/main" id="{D39396D7-97F4-46E9-8F3A-A9809BEB71D0}"/>
              </a:ext>
            </a:extLst>
          </p:cNvPr>
          <p:cNvSpPr>
            <a:spLocks noGrp="1" noChangeArrowheads="1"/>
          </p:cNvSpPr>
          <p:nvPr>
            <p:ph type="body" idx="4294967295"/>
          </p:nvPr>
        </p:nvSpPr>
        <p:spPr/>
        <p:txBody>
          <a:bodyPr/>
          <a:lstStyle/>
          <a:p>
            <a:pPr eaLnBrk="1" hangingPunct="1"/>
            <a:r>
              <a:rPr lang="zh-CN" altLang="en-US" dirty="0"/>
              <a:t>而在功能部件实体上，</a:t>
            </a:r>
            <a:r>
              <a:rPr lang="en-US" altLang="zh-CN" dirty="0"/>
              <a:t>Data Path</a:t>
            </a:r>
            <a:r>
              <a:rPr lang="zh-CN" altLang="en-US" dirty="0"/>
              <a:t>和</a:t>
            </a:r>
            <a:r>
              <a:rPr lang="en-US" altLang="zh-CN" dirty="0"/>
              <a:t>Controller</a:t>
            </a:r>
            <a:r>
              <a:rPr lang="zh-CN" altLang="en-US" dirty="0"/>
              <a:t>往往封装在一个</a:t>
            </a:r>
            <a:r>
              <a:rPr lang="en-US" altLang="zh-CN" dirty="0"/>
              <a:t>CPU</a:t>
            </a:r>
            <a:r>
              <a:rPr lang="zh-CN" altLang="en-US" dirty="0"/>
              <a:t>里，进一步地，我们还能学到计算机的核心</a:t>
            </a:r>
            <a:r>
              <a:rPr lang="en-US" altLang="zh-CN" dirty="0"/>
              <a:t>—</a:t>
            </a:r>
            <a:r>
              <a:rPr lang="zh-CN" altLang="en-US" dirty="0"/>
              <a:t>中央处理器的结构和原理；</a:t>
            </a:r>
            <a:endParaRPr lang="en-US" altLang="zh-CN" dirty="0"/>
          </a:p>
          <a:p>
            <a:pPr eaLnBrk="1" hangingPunct="1"/>
            <a:r>
              <a:rPr lang="en-US" altLang="zh-CN" sz="1200" b="0" i="0" kern="1200" dirty="0">
                <a:solidFill>
                  <a:schemeClr val="tx1"/>
                </a:solidFill>
                <a:effectLst/>
                <a:latin typeface="Arial" panose="020B0604020202020204" pitchFamily="34" charset="0"/>
                <a:ea typeface="宋体" panose="02010600030101010101" pitchFamily="2" charset="-122"/>
                <a:cs typeface="+mn-cs"/>
              </a:rPr>
              <a:t>A translation lookaside buffer (</a:t>
            </a:r>
            <a:r>
              <a:rPr lang="en-US" altLang="zh-CN" sz="1200" b="1" i="0" kern="1200" dirty="0">
                <a:solidFill>
                  <a:schemeClr val="tx1"/>
                </a:solidFill>
                <a:effectLst/>
                <a:latin typeface="Arial" panose="020B0604020202020204" pitchFamily="34" charset="0"/>
                <a:ea typeface="宋体" panose="02010600030101010101" pitchFamily="2" charset="-122"/>
                <a:cs typeface="+mn-cs"/>
              </a:rPr>
              <a:t>TLB</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 is a memory cache that is used to reduce the time taken to access a user memory location. It is a part of the chip’s memory-management unit (MMU). The TLB stores the recent translations of virtual memory to physical memory and can be called an address-translation cache</a:t>
            </a:r>
            <a:endParaRPr lang="zh-CN" altLang="zh-CN" dirty="0"/>
          </a:p>
        </p:txBody>
      </p:sp>
      <p:sp>
        <p:nvSpPr>
          <p:cNvPr id="13315" name="Slide Number Placeholder 1">
            <a:extLst>
              <a:ext uri="{FF2B5EF4-FFF2-40B4-BE49-F238E27FC236}">
                <a16:creationId xmlns:a16="http://schemas.microsoft.com/office/drawing/2014/main" id="{D2C42334-DB58-4BCC-A1B6-56D68421542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D27BB688-B0EA-4143-861A-070A97EB9B24}" type="slidenum">
              <a:rPr lang="zh-CN" altLang="en-US">
                <a:sym typeface="+mn-ea"/>
              </a:rPr>
              <a:pPr>
                <a:defRPr/>
              </a:pPr>
              <a:t>8</a:t>
            </a:fld>
            <a:endParaRPr lang="zh-CN" altLang="en-US">
              <a:sym typeface="+mn-ea"/>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702465">
            <a:extLst>
              <a:ext uri="{FF2B5EF4-FFF2-40B4-BE49-F238E27FC236}">
                <a16:creationId xmlns:a16="http://schemas.microsoft.com/office/drawing/2014/main" id="{B14548C7-F901-4D6C-A2D4-5D8039D524EC}"/>
              </a:ext>
            </a:extLst>
          </p:cNvPr>
          <p:cNvSpPr>
            <a:spLocks noGrp="1" noRot="1" noChangeAspect="1" noChangeArrowheads="1" noTextEdit="1"/>
          </p:cNvSpPr>
          <p:nvPr>
            <p:ph type="sldImg" idx="4294967295"/>
          </p:nvPr>
        </p:nvSpPr>
        <p:spPr>
          <a:ln/>
        </p:spPr>
      </p:sp>
      <p:sp>
        <p:nvSpPr>
          <p:cNvPr id="157699" name="Text Placeholder 702466">
            <a:extLst>
              <a:ext uri="{FF2B5EF4-FFF2-40B4-BE49-F238E27FC236}">
                <a16:creationId xmlns:a16="http://schemas.microsoft.com/office/drawing/2014/main" id="{6B756391-E521-43DE-9D0A-CE04F0C5D564}"/>
              </a:ext>
            </a:extLst>
          </p:cNvPr>
          <p:cNvSpPr>
            <a:spLocks noGrp="1" noChangeArrowheads="1"/>
          </p:cNvSpPr>
          <p:nvPr>
            <p:ph type="body" idx="4294967295"/>
          </p:nvPr>
        </p:nvSpPr>
        <p:spPr/>
        <p:txBody>
          <a:bodyPr/>
          <a:lstStyle/>
          <a:p>
            <a:pPr eaLnBrk="1" hangingPunct="1"/>
            <a:r>
              <a:rPr lang="zh-CN" altLang="en-US" dirty="0"/>
              <a:t>运算速度有几种不同的衡量指标， 考虑到非机器因素如体系结构的影响，按照指令处理速度比较客观，由于流水线基数的引入，用</a:t>
            </a:r>
            <a:r>
              <a:rPr lang="en-US" altLang="zh-CN" dirty="0"/>
              <a:t>IPC</a:t>
            </a:r>
            <a:r>
              <a:rPr lang="zh-CN" altLang="en-US" dirty="0"/>
              <a:t>比较合理，而</a:t>
            </a:r>
            <a:r>
              <a:rPr lang="en-US" altLang="zh-CN" dirty="0"/>
              <a:t>CPI</a:t>
            </a:r>
            <a:r>
              <a:rPr lang="zh-CN" altLang="en-US" dirty="0"/>
              <a:t>或</a:t>
            </a:r>
            <a:r>
              <a:rPr lang="en-US" altLang="zh-CN" dirty="0"/>
              <a:t>IPC</a:t>
            </a:r>
            <a:r>
              <a:rPr lang="zh-CN" altLang="en-US" dirty="0"/>
              <a:t>没有考虑主机的时钟频率，因此用</a:t>
            </a:r>
            <a:r>
              <a:rPr lang="en-US" altLang="zh-CN" dirty="0"/>
              <a:t>MIPS</a:t>
            </a:r>
            <a:endParaRPr lang="zh-CN" altLang="en-US" dirty="0"/>
          </a:p>
        </p:txBody>
      </p:sp>
      <p:sp>
        <p:nvSpPr>
          <p:cNvPr id="78851" name="Slide Number Placeholder 1">
            <a:extLst>
              <a:ext uri="{FF2B5EF4-FFF2-40B4-BE49-F238E27FC236}">
                <a16:creationId xmlns:a16="http://schemas.microsoft.com/office/drawing/2014/main" id="{3A45FB8F-AF06-4075-AF43-61A6B07E837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C91F256E-4E9B-4C1C-B13D-EDC9DDB147AF}" type="slidenum">
              <a:rPr lang="zh-CN" altLang="en-US">
                <a:sym typeface="+mn-ea"/>
              </a:rPr>
              <a:pPr>
                <a:defRPr/>
              </a:pPr>
              <a:t>94</a:t>
            </a:fld>
            <a:endParaRPr lang="zh-CN" altLang="en-US">
              <a:sym typeface="+mn-ea"/>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702465">
            <a:extLst>
              <a:ext uri="{FF2B5EF4-FFF2-40B4-BE49-F238E27FC236}">
                <a16:creationId xmlns:a16="http://schemas.microsoft.com/office/drawing/2014/main" id="{B14548C7-F901-4D6C-A2D4-5D8039D524EC}"/>
              </a:ext>
            </a:extLst>
          </p:cNvPr>
          <p:cNvSpPr>
            <a:spLocks noGrp="1" noRot="1" noChangeAspect="1" noChangeArrowheads="1" noTextEdit="1"/>
          </p:cNvSpPr>
          <p:nvPr>
            <p:ph type="sldImg" idx="4294967295"/>
          </p:nvPr>
        </p:nvSpPr>
        <p:spPr>
          <a:ln/>
        </p:spPr>
      </p:sp>
      <p:sp>
        <p:nvSpPr>
          <p:cNvPr id="157699" name="Text Placeholder 702466">
            <a:extLst>
              <a:ext uri="{FF2B5EF4-FFF2-40B4-BE49-F238E27FC236}">
                <a16:creationId xmlns:a16="http://schemas.microsoft.com/office/drawing/2014/main" id="{6B756391-E521-43DE-9D0A-CE04F0C5D564}"/>
              </a:ext>
            </a:extLst>
          </p:cNvPr>
          <p:cNvSpPr>
            <a:spLocks noGrp="1" noChangeArrowheads="1"/>
          </p:cNvSpPr>
          <p:nvPr>
            <p:ph type="body" idx="4294967295"/>
          </p:nvPr>
        </p:nvSpPr>
        <p:spPr/>
        <p:txBody>
          <a:bodyPr/>
          <a:lstStyle/>
          <a:p>
            <a:pPr eaLnBrk="1" hangingPunct="1"/>
            <a:r>
              <a:rPr lang="zh-CN" altLang="en-US"/>
              <a:t>指标的可比性</a:t>
            </a:r>
          </a:p>
        </p:txBody>
      </p:sp>
      <p:sp>
        <p:nvSpPr>
          <p:cNvPr id="78851" name="Slide Number Placeholder 1">
            <a:extLst>
              <a:ext uri="{FF2B5EF4-FFF2-40B4-BE49-F238E27FC236}">
                <a16:creationId xmlns:a16="http://schemas.microsoft.com/office/drawing/2014/main" id="{3A45FB8F-AF06-4075-AF43-61A6B07E837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C91F256E-4E9B-4C1C-B13D-EDC9DDB147AF}" type="slidenum">
              <a:rPr lang="zh-CN" altLang="en-US">
                <a:sym typeface="+mn-ea"/>
              </a:rPr>
              <a:pPr>
                <a:defRPr/>
              </a:pPr>
              <a:t>95</a:t>
            </a:fld>
            <a:endParaRPr lang="zh-CN" altLang="en-US">
              <a:sym typeface="+mn-ea"/>
            </a:endParaRPr>
          </a:p>
        </p:txBody>
      </p:sp>
    </p:spTree>
    <p:extLst>
      <p:ext uri="{BB962C8B-B14F-4D97-AF65-F5344CB8AC3E}">
        <p14:creationId xmlns:p14="http://schemas.microsoft.com/office/powerpoint/2010/main" val="3666550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714753">
            <a:extLst>
              <a:ext uri="{FF2B5EF4-FFF2-40B4-BE49-F238E27FC236}">
                <a16:creationId xmlns:a16="http://schemas.microsoft.com/office/drawing/2014/main" id="{D7AA4179-5ADE-4F4D-BA56-583A33A4E139}"/>
              </a:ext>
            </a:extLst>
          </p:cNvPr>
          <p:cNvSpPr>
            <a:spLocks noGrp="1" noRot="1" noChangeAspect="1" noChangeArrowheads="1" noTextEdit="1"/>
          </p:cNvSpPr>
          <p:nvPr>
            <p:ph type="sldImg" idx="4294967295"/>
          </p:nvPr>
        </p:nvSpPr>
        <p:spPr>
          <a:ln/>
        </p:spPr>
      </p:sp>
      <p:sp>
        <p:nvSpPr>
          <p:cNvPr id="160771" name="Text Placeholder 714754">
            <a:extLst>
              <a:ext uri="{FF2B5EF4-FFF2-40B4-BE49-F238E27FC236}">
                <a16:creationId xmlns:a16="http://schemas.microsoft.com/office/drawing/2014/main" id="{39AC40F7-A216-484C-9492-DABFEC828D41}"/>
              </a:ext>
            </a:extLst>
          </p:cNvPr>
          <p:cNvSpPr>
            <a:spLocks noGrp="1" noChangeArrowheads="1"/>
          </p:cNvSpPr>
          <p:nvPr>
            <p:ph type="body" idx="4294967295"/>
          </p:nvPr>
        </p:nvSpPr>
        <p:spPr/>
        <p:txBody>
          <a:bodyPr/>
          <a:lstStyle/>
          <a:p>
            <a:pPr eaLnBrk="1" hangingPunct="1"/>
            <a:r>
              <a:rPr lang="zh-CN" altLang="en-US"/>
              <a:t>巨型计算机主要用于科学计算</a:t>
            </a:r>
            <a:r>
              <a:rPr lang="en-US" altLang="zh-CN"/>
              <a:t>,</a:t>
            </a:r>
            <a:r>
              <a:rPr lang="zh-CN" altLang="en-US"/>
              <a:t>其运算速度在每秒一万亿次以上 </a:t>
            </a:r>
          </a:p>
        </p:txBody>
      </p:sp>
      <p:sp>
        <p:nvSpPr>
          <p:cNvPr id="86019" name="Slide Number Placeholder 1">
            <a:extLst>
              <a:ext uri="{FF2B5EF4-FFF2-40B4-BE49-F238E27FC236}">
                <a16:creationId xmlns:a16="http://schemas.microsoft.com/office/drawing/2014/main" id="{A16759C5-A65B-48DE-81B8-FE0B5CD119D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97410965-3993-4B5A-A6AF-BC337491490C}" type="slidenum">
              <a:rPr lang="zh-CN" altLang="en-US">
                <a:sym typeface="+mn-ea"/>
              </a:rPr>
              <a:pPr>
                <a:defRPr/>
              </a:pPr>
              <a:t>97</a:t>
            </a:fld>
            <a:endParaRPr lang="zh-CN" altLang="en-US">
              <a:sym typeface="+mn-e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772097">
            <a:extLst>
              <a:ext uri="{FF2B5EF4-FFF2-40B4-BE49-F238E27FC236}">
                <a16:creationId xmlns:a16="http://schemas.microsoft.com/office/drawing/2014/main" id="{DCAB890F-2B2F-4D7E-A025-8B6E39270945}"/>
              </a:ext>
            </a:extLst>
          </p:cNvPr>
          <p:cNvSpPr>
            <a:spLocks noGrp="1" noRot="1" noChangeAspect="1" noChangeArrowheads="1" noTextEdit="1"/>
          </p:cNvSpPr>
          <p:nvPr>
            <p:ph type="sldImg" idx="4294967295"/>
          </p:nvPr>
        </p:nvSpPr>
        <p:spPr>
          <a:ln/>
        </p:spPr>
      </p:sp>
      <p:sp>
        <p:nvSpPr>
          <p:cNvPr id="162819" name="Text Placeholder 772098">
            <a:extLst>
              <a:ext uri="{FF2B5EF4-FFF2-40B4-BE49-F238E27FC236}">
                <a16:creationId xmlns:a16="http://schemas.microsoft.com/office/drawing/2014/main" id="{2726C81C-1DF3-4CF7-98A0-FC0B8C5726E6}"/>
              </a:ext>
            </a:extLst>
          </p:cNvPr>
          <p:cNvSpPr>
            <a:spLocks noGrp="1" noChangeArrowheads="1"/>
          </p:cNvSpPr>
          <p:nvPr>
            <p:ph type="body" idx="4294967295"/>
          </p:nvPr>
        </p:nvSpPr>
        <p:spPr/>
        <p:txBody>
          <a:bodyPr/>
          <a:lstStyle/>
          <a:p>
            <a:pPr eaLnBrk="1" hangingPunct="1"/>
            <a:r>
              <a:rPr lang="en-US" altLang="zh-CN"/>
              <a:t>Max</a:t>
            </a:r>
            <a:r>
              <a:rPr lang="zh-CN" altLang="en-US"/>
              <a:t>与</a:t>
            </a:r>
            <a:r>
              <a:rPr lang="en-US" altLang="zh-CN"/>
              <a:t>peak</a:t>
            </a:r>
            <a:r>
              <a:rPr lang="zh-CN" altLang="en-US"/>
              <a:t>的关系</a:t>
            </a:r>
          </a:p>
        </p:txBody>
      </p:sp>
      <p:sp>
        <p:nvSpPr>
          <p:cNvPr id="88067" name="Slide Number Placeholder 1">
            <a:extLst>
              <a:ext uri="{FF2B5EF4-FFF2-40B4-BE49-F238E27FC236}">
                <a16:creationId xmlns:a16="http://schemas.microsoft.com/office/drawing/2014/main" id="{E29C8A6C-B3E4-4C7C-89D6-4D5748F0FD0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CD465EE9-4A25-47C0-8A88-47E5BA66D2FF}" type="slidenum">
              <a:rPr lang="zh-CN" altLang="en-US">
                <a:sym typeface="+mn-ea"/>
              </a:rPr>
              <a:pPr>
                <a:defRPr/>
              </a:pPr>
              <a:t>98</a:t>
            </a:fld>
            <a:endParaRPr lang="zh-CN" altLang="en-US">
              <a:sym typeface="+mn-e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801793">
            <a:extLst>
              <a:ext uri="{FF2B5EF4-FFF2-40B4-BE49-F238E27FC236}">
                <a16:creationId xmlns:a16="http://schemas.microsoft.com/office/drawing/2014/main" id="{996D32FA-6A25-4D51-871D-00276A635027}"/>
              </a:ext>
            </a:extLst>
          </p:cNvPr>
          <p:cNvSpPr>
            <a:spLocks noGrp="1" noRot="1" noChangeAspect="1" noChangeArrowheads="1" noTextEdit="1"/>
          </p:cNvSpPr>
          <p:nvPr>
            <p:ph type="sldImg" idx="4294967295"/>
          </p:nvPr>
        </p:nvSpPr>
        <p:spPr>
          <a:ln/>
        </p:spPr>
      </p:sp>
      <p:sp>
        <p:nvSpPr>
          <p:cNvPr id="205827" name="Text Placeholder 801794">
            <a:extLst>
              <a:ext uri="{FF2B5EF4-FFF2-40B4-BE49-F238E27FC236}">
                <a16:creationId xmlns:a16="http://schemas.microsoft.com/office/drawing/2014/main" id="{AD165E20-08BC-4767-A0E6-65F49BCCE64B}"/>
              </a:ext>
            </a:extLst>
          </p:cNvPr>
          <p:cNvSpPr>
            <a:spLocks noGrp="1" noChangeArrowheads="1"/>
          </p:cNvSpPr>
          <p:nvPr>
            <p:ph type="body" idx="4294967295"/>
          </p:nvPr>
        </p:nvSpPr>
        <p:spPr/>
        <p:txBody>
          <a:bodyPr/>
          <a:lstStyle/>
          <a:p>
            <a:pPr eaLnBrk="1" hangingPunct="1"/>
            <a:r>
              <a:rPr lang="en-US" altLang="zh-CN"/>
              <a:t>1966</a:t>
            </a:r>
            <a:r>
              <a:rPr lang="zh-CN" altLang="en-US"/>
              <a:t>年</a:t>
            </a:r>
            <a:r>
              <a:rPr lang="en-US" altLang="zh-CN"/>
              <a:t>M.J.Flynn</a:t>
            </a:r>
            <a:r>
              <a:rPr lang="zh-CN" altLang="en-US"/>
              <a:t>从计算机体系结构的并行性能出发，按照指令流和数据流的不同组织方式，把计算机系统的结构分为以下四类 ：</a:t>
            </a:r>
            <a:r>
              <a:rPr lang="en-US" altLang="zh-CN"/>
              <a:t>SISD</a:t>
            </a:r>
            <a:r>
              <a:rPr lang="zh-CN" altLang="en-US"/>
              <a:t>是传统的顺序处理计算机。</a:t>
            </a:r>
            <a:r>
              <a:rPr lang="en-US" altLang="zh-CN"/>
              <a:t>SIMD</a:t>
            </a:r>
            <a:r>
              <a:rPr lang="zh-CN" altLang="en-US"/>
              <a:t>以阵列处理机为代表。</a:t>
            </a:r>
            <a:r>
              <a:rPr lang="en-US" altLang="zh-CN"/>
              <a:t>MISD</a:t>
            </a:r>
            <a:r>
              <a:rPr lang="zh-CN" altLang="en-US"/>
              <a:t>找不到实际计算机。</a:t>
            </a:r>
            <a:r>
              <a:rPr lang="en-US" altLang="zh-CN"/>
              <a:t>MIMD</a:t>
            </a:r>
            <a:r>
              <a:rPr lang="zh-CN" altLang="en-US"/>
              <a:t>的代表是多处理机和机群系统。 </a:t>
            </a:r>
          </a:p>
        </p:txBody>
      </p:sp>
      <p:sp>
        <p:nvSpPr>
          <p:cNvPr id="108547" name="Slide Number Placeholder 1">
            <a:extLst>
              <a:ext uri="{FF2B5EF4-FFF2-40B4-BE49-F238E27FC236}">
                <a16:creationId xmlns:a16="http://schemas.microsoft.com/office/drawing/2014/main" id="{6CC8B011-0D4D-401D-92A3-28E76E9F214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7EB40B55-8347-42CF-8A1B-140BF91024EE}" type="slidenum">
              <a:rPr lang="zh-CN" altLang="en-US">
                <a:sym typeface="+mn-ea"/>
              </a:rPr>
              <a:pPr>
                <a:defRPr/>
              </a:pPr>
              <a:t>99</a:t>
            </a:fld>
            <a:endParaRPr lang="zh-CN" altLang="en-US">
              <a:sym typeface="+mn-ea"/>
            </a:endParaRPr>
          </a:p>
        </p:txBody>
      </p:sp>
    </p:spTree>
    <p:extLst>
      <p:ext uri="{BB962C8B-B14F-4D97-AF65-F5344CB8AC3E}">
        <p14:creationId xmlns:p14="http://schemas.microsoft.com/office/powerpoint/2010/main" val="6643928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731137">
            <a:extLst>
              <a:ext uri="{FF2B5EF4-FFF2-40B4-BE49-F238E27FC236}">
                <a16:creationId xmlns:a16="http://schemas.microsoft.com/office/drawing/2014/main" id="{30388E20-FF8F-44FD-9E0A-4B47C865595C}"/>
              </a:ext>
            </a:extLst>
          </p:cNvPr>
          <p:cNvSpPr>
            <a:spLocks noGrp="1" noRot="1" noChangeAspect="1" noChangeArrowheads="1" noTextEdit="1"/>
          </p:cNvSpPr>
          <p:nvPr>
            <p:ph type="sldImg" idx="4294967295"/>
          </p:nvPr>
        </p:nvSpPr>
        <p:spPr>
          <a:ln/>
        </p:spPr>
      </p:sp>
      <p:sp>
        <p:nvSpPr>
          <p:cNvPr id="165891" name="Text Placeholder 731138">
            <a:extLst>
              <a:ext uri="{FF2B5EF4-FFF2-40B4-BE49-F238E27FC236}">
                <a16:creationId xmlns:a16="http://schemas.microsoft.com/office/drawing/2014/main" id="{211D065B-2FAE-48DE-9033-A60BFB8214B3}"/>
              </a:ext>
            </a:extLst>
          </p:cNvPr>
          <p:cNvSpPr>
            <a:spLocks noGrp="1" noChangeArrowheads="1"/>
          </p:cNvSpPr>
          <p:nvPr>
            <p:ph type="body" idx="4294967295"/>
          </p:nvPr>
        </p:nvSpPr>
        <p:spPr>
          <a:xfrm>
            <a:off x="914400" y="4343400"/>
            <a:ext cx="5029200" cy="4114800"/>
          </a:xfrm>
        </p:spPr>
        <p:txBody>
          <a:bodyPr/>
          <a:lstStyle/>
          <a:p>
            <a:pPr eaLnBrk="1" hangingPunct="1"/>
            <a:r>
              <a:rPr lang="en-US" altLang="zh-CN"/>
              <a:t>ISA is a binding contract between software and hardware.</a:t>
            </a:r>
          </a:p>
          <a:p>
            <a:pPr eaLnBrk="1" hangingPunct="1"/>
            <a:endParaRPr lang="en-US" altLang="zh-CN"/>
          </a:p>
        </p:txBody>
      </p:sp>
      <p:sp>
        <p:nvSpPr>
          <p:cNvPr id="90115" name="Slide Number Placeholder 1">
            <a:extLst>
              <a:ext uri="{FF2B5EF4-FFF2-40B4-BE49-F238E27FC236}">
                <a16:creationId xmlns:a16="http://schemas.microsoft.com/office/drawing/2014/main" id="{26A0C827-1A3C-47AB-BD08-62535951B5B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646409D3-2549-4382-A419-6BC23BF2EF73}" type="slidenum">
              <a:rPr lang="zh-CN" altLang="en-US" kern="0">
                <a:solidFill>
                  <a:sysClr val="windowText" lastClr="000000"/>
                </a:solidFill>
                <a:sym typeface="+mn-ea"/>
              </a:rPr>
              <a:pPr fontAlgn="auto">
                <a:spcBef>
                  <a:spcPts val="0"/>
                </a:spcBef>
                <a:spcAft>
                  <a:spcPts val="0"/>
                </a:spcAft>
                <a:buFontTx/>
                <a:buNone/>
                <a:defRPr/>
              </a:pPr>
              <a:t>101</a:t>
            </a:fld>
            <a:endParaRPr lang="zh-CN" altLang="en-US" kern="0">
              <a:solidFill>
                <a:sysClr val="windowText" lastClr="000000"/>
              </a:solidFill>
              <a:sym typeface="+mn-e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726017">
            <a:extLst>
              <a:ext uri="{FF2B5EF4-FFF2-40B4-BE49-F238E27FC236}">
                <a16:creationId xmlns:a16="http://schemas.microsoft.com/office/drawing/2014/main" id="{70EC0D48-3819-4AA1-AFE7-5A5C3AF79477}"/>
              </a:ext>
            </a:extLst>
          </p:cNvPr>
          <p:cNvSpPr>
            <a:spLocks noGrp="1" noRot="1" noChangeAspect="1" noChangeArrowheads="1" noTextEdit="1"/>
          </p:cNvSpPr>
          <p:nvPr>
            <p:ph type="sldImg" idx="4294967295"/>
          </p:nvPr>
        </p:nvSpPr>
        <p:spPr>
          <a:ln/>
        </p:spPr>
      </p:sp>
      <p:sp>
        <p:nvSpPr>
          <p:cNvPr id="167939" name="Text Placeholder 726018">
            <a:extLst>
              <a:ext uri="{FF2B5EF4-FFF2-40B4-BE49-F238E27FC236}">
                <a16:creationId xmlns:a16="http://schemas.microsoft.com/office/drawing/2014/main" id="{BF003DE8-DA5A-4BFE-BB91-C25635ED8762}"/>
              </a:ext>
            </a:extLst>
          </p:cNvPr>
          <p:cNvSpPr>
            <a:spLocks noGrp="1" noChangeArrowheads="1"/>
          </p:cNvSpPr>
          <p:nvPr>
            <p:ph type="body" idx="4294967295"/>
          </p:nvPr>
        </p:nvSpPr>
        <p:spPr/>
        <p:txBody>
          <a:bodyPr/>
          <a:lstStyle/>
          <a:p>
            <a:pPr eaLnBrk="1" hangingPunct="1"/>
            <a:r>
              <a:rPr lang="zh-CN" altLang="en-US"/>
              <a:t>在科学计算、自动控制、测量与测试、信息处理、教育卫生、家庭电器、人工智能等领域的应用成就最为突出 </a:t>
            </a:r>
          </a:p>
        </p:txBody>
      </p:sp>
      <p:sp>
        <p:nvSpPr>
          <p:cNvPr id="92163" name="Slide Number Placeholder 1">
            <a:extLst>
              <a:ext uri="{FF2B5EF4-FFF2-40B4-BE49-F238E27FC236}">
                <a16:creationId xmlns:a16="http://schemas.microsoft.com/office/drawing/2014/main" id="{1AEA9E72-7EF6-451E-B87E-A078BFB0BC8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fld id="{72790870-2544-4139-9948-F5B2A732505B}" type="slidenum">
              <a:rPr lang="zh-CN" altLang="en-US" kern="0">
                <a:solidFill>
                  <a:sysClr val="windowText" lastClr="000000"/>
                </a:solidFill>
                <a:sym typeface="+mn-ea"/>
              </a:rPr>
              <a:pPr fontAlgn="auto">
                <a:spcBef>
                  <a:spcPts val="0"/>
                </a:spcBef>
                <a:spcAft>
                  <a:spcPts val="0"/>
                </a:spcAft>
                <a:buFontTx/>
                <a:buNone/>
                <a:defRPr/>
              </a:pPr>
              <a:t>102</a:t>
            </a:fld>
            <a:endParaRPr lang="zh-CN" altLang="en-US" kern="0">
              <a:solidFill>
                <a:sysClr val="windowText" lastClr="000000"/>
              </a:solidFill>
              <a:sym typeface="+mn-ea"/>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709633">
            <a:extLst>
              <a:ext uri="{FF2B5EF4-FFF2-40B4-BE49-F238E27FC236}">
                <a16:creationId xmlns:a16="http://schemas.microsoft.com/office/drawing/2014/main" id="{B8499D84-EEB2-4156-A9A0-09EF429A50C0}"/>
              </a:ext>
            </a:extLst>
          </p:cNvPr>
          <p:cNvSpPr>
            <a:spLocks noGrp="1" noRot="1" noChangeAspect="1" noChangeArrowheads="1" noTextEdit="1"/>
          </p:cNvSpPr>
          <p:nvPr>
            <p:ph type="sldImg" idx="4294967295"/>
          </p:nvPr>
        </p:nvSpPr>
        <p:spPr>
          <a:ln/>
        </p:spPr>
      </p:sp>
      <p:sp>
        <p:nvSpPr>
          <p:cNvPr id="179203" name="Text Placeholder 709634">
            <a:extLst>
              <a:ext uri="{FF2B5EF4-FFF2-40B4-BE49-F238E27FC236}">
                <a16:creationId xmlns:a16="http://schemas.microsoft.com/office/drawing/2014/main" id="{4A2C8636-8400-4AEA-8B8F-245B6C8D7393}"/>
              </a:ext>
            </a:extLst>
          </p:cNvPr>
          <p:cNvSpPr>
            <a:spLocks noGrp="1" noChangeArrowheads="1"/>
          </p:cNvSpPr>
          <p:nvPr>
            <p:ph type="body" idx="4294967295"/>
          </p:nvPr>
        </p:nvSpPr>
        <p:spPr/>
        <p:txBody>
          <a:bodyPr/>
          <a:lstStyle/>
          <a:p>
            <a:pPr eaLnBrk="1" hangingPunct="1"/>
            <a:r>
              <a:rPr lang="zh-CN" altLang="en-US" dirty="0"/>
              <a:t>平均无故障运行时间</a:t>
            </a:r>
            <a:r>
              <a:rPr lang="en-US" altLang="zh-CN" dirty="0"/>
              <a:t>(</a:t>
            </a:r>
            <a:r>
              <a:rPr lang="zh-CN" altLang="en-US" dirty="0"/>
              <a:t>可靠性</a:t>
            </a:r>
            <a:r>
              <a:rPr lang="en-US" altLang="zh-CN" dirty="0"/>
              <a:t>)</a:t>
            </a:r>
            <a:r>
              <a:rPr lang="zh-CN" altLang="en-US" dirty="0"/>
              <a:t>：</a:t>
            </a:r>
            <a:r>
              <a:rPr lang="en-US" altLang="zh-CN" dirty="0"/>
              <a:t>MTBF(Mean Time Between Failures),</a:t>
            </a:r>
            <a:r>
              <a:rPr lang="zh-CN" altLang="en-US" dirty="0"/>
              <a:t>平均无故障间隔时间。性能</a:t>
            </a:r>
            <a:r>
              <a:rPr lang="en-US" altLang="zh-CN" dirty="0"/>
              <a:t>/</a:t>
            </a:r>
            <a:r>
              <a:rPr lang="zh-CN" altLang="en-US" dirty="0"/>
              <a:t>价格比</a:t>
            </a:r>
          </a:p>
          <a:p>
            <a:pPr eaLnBrk="1" hangingPunct="1"/>
            <a:r>
              <a:rPr lang="zh-CN" altLang="en-US" dirty="0"/>
              <a:t>由运算器、控制器、存储器、输入设备和输出设备五大部分组成</a:t>
            </a:r>
          </a:p>
          <a:p>
            <a:pPr eaLnBrk="1" hangingPunct="1"/>
            <a:r>
              <a:rPr lang="zh-CN" altLang="en-US" dirty="0"/>
              <a:t>数据和程序以二进制代码的形式不加区别地存放在存储器中，存放位置由地址指定，地址码也是二进制形式</a:t>
            </a:r>
          </a:p>
          <a:p>
            <a:pPr eaLnBrk="1" hangingPunct="1"/>
            <a:r>
              <a:rPr lang="zh-CN" altLang="en-US" dirty="0"/>
              <a:t>控制器根据存放在存储器中的指令序列（即程序）工作，并由一个程序计数器（</a:t>
            </a:r>
            <a:r>
              <a:rPr lang="en-US" altLang="zh-CN" dirty="0"/>
              <a:t>PC</a:t>
            </a:r>
            <a:r>
              <a:rPr lang="zh-CN" altLang="en-US" dirty="0"/>
              <a:t>）控制指令的执行。控制器具有判断能力，能够根据计算结果选择不同的动作流程</a:t>
            </a:r>
          </a:p>
        </p:txBody>
      </p:sp>
      <p:sp>
        <p:nvSpPr>
          <p:cNvPr id="132099" name="Slide Number Placeholder 1">
            <a:extLst>
              <a:ext uri="{FF2B5EF4-FFF2-40B4-BE49-F238E27FC236}">
                <a16:creationId xmlns:a16="http://schemas.microsoft.com/office/drawing/2014/main" id="{90564910-71E1-41D1-9A97-FACE7EA8DBC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9B9A574C-48D4-458C-807C-723EA888D52A}" type="slidenum">
              <a:rPr lang="zh-CN" altLang="en-US">
                <a:sym typeface="+mn-ea"/>
              </a:rPr>
              <a:pPr>
                <a:defRPr/>
              </a:pPr>
              <a:t>106</a:t>
            </a:fld>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37DD72F4-2173-424B-993E-0FAC068F1B7B}"/>
              </a:ext>
            </a:extLst>
          </p:cNvPr>
          <p:cNvSpPr>
            <a:spLocks noGrp="1" noRot="1" noChangeAspect="1" noChangeArrowheads="1" noTextEdit="1"/>
          </p:cNvSpPr>
          <p:nvPr>
            <p:ph type="sldImg" idx="4294967295"/>
          </p:nvPr>
        </p:nvSpPr>
        <p:spPr>
          <a:ln/>
        </p:spPr>
      </p:sp>
      <p:sp>
        <p:nvSpPr>
          <p:cNvPr id="38915" name="Text Placeholder 2">
            <a:extLst>
              <a:ext uri="{FF2B5EF4-FFF2-40B4-BE49-F238E27FC236}">
                <a16:creationId xmlns:a16="http://schemas.microsoft.com/office/drawing/2014/main" id="{893F1AC8-7083-4C42-A9C0-C9AAA840ED0B}"/>
              </a:ext>
            </a:extLst>
          </p:cNvPr>
          <p:cNvSpPr>
            <a:spLocks noGrp="1" noChangeArrowheads="1"/>
          </p:cNvSpPr>
          <p:nvPr>
            <p:ph type="body" idx="4294967295"/>
          </p:nvPr>
        </p:nvSpPr>
        <p:spPr/>
        <p:txBody>
          <a:bodyPr/>
          <a:lstStyle/>
          <a:p>
            <a:pPr eaLnBrk="1" hangingPunct="1"/>
            <a:r>
              <a:rPr lang="zh-CN" altLang="en-US"/>
              <a:t>学了这门课，有什么用？ 学无用武之地？ </a:t>
            </a:r>
            <a:r>
              <a:rPr lang="zh-CN" altLang="en-US">
                <a:sym typeface="Arial" panose="020B0604020202020204" pitchFamily="34" charset="0"/>
              </a:rPr>
              <a:t>拒绝实用主义的影响</a:t>
            </a:r>
            <a:endParaRPr lang="zh-CN" altLang="en-US"/>
          </a:p>
        </p:txBody>
      </p:sp>
      <p:sp>
        <p:nvSpPr>
          <p:cNvPr id="20483" name="Slide Number Placeholder 3">
            <a:extLst>
              <a:ext uri="{FF2B5EF4-FFF2-40B4-BE49-F238E27FC236}">
                <a16:creationId xmlns:a16="http://schemas.microsoft.com/office/drawing/2014/main" id="{2810A263-61DC-449F-A32D-3559CBFC41E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3E7D9BE8-BCE7-4652-8B1F-88EA6CA245E0}" type="slidenum">
              <a:rPr lang="zh-CN" altLang="en-US">
                <a:sym typeface="+mn-ea"/>
              </a:rPr>
              <a:pPr>
                <a:defRPr/>
              </a:pPr>
              <a:t>9</a:t>
            </a:fld>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77825">
            <a:extLst>
              <a:ext uri="{FF2B5EF4-FFF2-40B4-BE49-F238E27FC236}">
                <a16:creationId xmlns:a16="http://schemas.microsoft.com/office/drawing/2014/main" id="{E1184515-48C6-46CE-A770-1C5A00EFA5CE}"/>
              </a:ext>
            </a:extLst>
          </p:cNvPr>
          <p:cNvSpPr>
            <a:spLocks noGrp="1" noRot="1" noChangeAspect="1" noChangeArrowheads="1" noTextEdit="1"/>
          </p:cNvSpPr>
          <p:nvPr>
            <p:ph type="sldImg" idx="4294967295"/>
          </p:nvPr>
        </p:nvSpPr>
        <p:spPr>
          <a:ln/>
        </p:spPr>
      </p:sp>
      <p:sp>
        <p:nvSpPr>
          <p:cNvPr id="40963" name="Text Placeholder 77826">
            <a:extLst>
              <a:ext uri="{FF2B5EF4-FFF2-40B4-BE49-F238E27FC236}">
                <a16:creationId xmlns:a16="http://schemas.microsoft.com/office/drawing/2014/main" id="{0D73E0A0-4DEA-4CFC-B6F6-F270FF591331}"/>
              </a:ext>
            </a:extLst>
          </p:cNvPr>
          <p:cNvSpPr>
            <a:spLocks noGrp="1" noChangeArrowheads="1"/>
          </p:cNvSpPr>
          <p:nvPr>
            <p:ph type="body" idx="4294967295"/>
          </p:nvPr>
        </p:nvSpPr>
        <p:spPr/>
        <p:txBody>
          <a:bodyPr/>
          <a:lstStyle/>
          <a:p>
            <a:pPr eaLnBrk="1" hangingPunct="1"/>
            <a:endParaRPr lang="zh-CN" altLang="zh-CN"/>
          </a:p>
        </p:txBody>
      </p:sp>
      <p:sp>
        <p:nvSpPr>
          <p:cNvPr id="22531" name="Slide Number Placeholder 1">
            <a:extLst>
              <a:ext uri="{FF2B5EF4-FFF2-40B4-BE49-F238E27FC236}">
                <a16:creationId xmlns:a16="http://schemas.microsoft.com/office/drawing/2014/main" id="{09646850-C019-40A2-8DCF-4D1DC285D0A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66FD01DD-81C4-4C80-A27F-BE46C508B58D}" type="slidenum">
              <a:rPr lang="zh-CN" altLang="en-US">
                <a:sym typeface="+mn-ea"/>
              </a:rPr>
              <a:pPr>
                <a:defRPr/>
              </a:pPr>
              <a:t>10</a:t>
            </a:fld>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noProof="1"/>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1"/>
              <a:t>Click to edit Master subtitle style</a:t>
            </a:r>
          </a:p>
        </p:txBody>
      </p:sp>
      <p:sp>
        <p:nvSpPr>
          <p:cNvPr id="4" name="Date Placeholder 8196">
            <a:extLst>
              <a:ext uri="{FF2B5EF4-FFF2-40B4-BE49-F238E27FC236}">
                <a16:creationId xmlns:a16="http://schemas.microsoft.com/office/drawing/2014/main" id="{EACB4378-92E2-4821-B030-DFCE635D0E8F}"/>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8197">
            <a:extLst>
              <a:ext uri="{FF2B5EF4-FFF2-40B4-BE49-F238E27FC236}">
                <a16:creationId xmlns:a16="http://schemas.microsoft.com/office/drawing/2014/main" id="{073AD3E1-5E23-4EE3-9D5A-30CFC8CB27C3}"/>
              </a:ext>
            </a:extLst>
          </p:cNvPr>
          <p:cNvSpPr>
            <a:spLocks noGrp="1"/>
          </p:cNvSpPr>
          <p:nvPr>
            <p:ph type="ftr" sz="quarter" idx="11"/>
          </p:nvPr>
        </p:nvSpPr>
        <p:spPr/>
        <p:txBody>
          <a:bodyPr/>
          <a:lstStyle>
            <a:lvl1pPr>
              <a:defRPr/>
            </a:lvl1pPr>
          </a:lstStyle>
          <a:p>
            <a:pPr>
              <a:defRPr/>
            </a:pPr>
            <a:endParaRPr lang="zh-CN"/>
          </a:p>
        </p:txBody>
      </p:sp>
      <p:sp>
        <p:nvSpPr>
          <p:cNvPr id="6" name="Slide Number Placeholder 8198">
            <a:extLst>
              <a:ext uri="{FF2B5EF4-FFF2-40B4-BE49-F238E27FC236}">
                <a16:creationId xmlns:a16="http://schemas.microsoft.com/office/drawing/2014/main" id="{40AB15F5-0431-45FE-B32C-0A8A91DE19D6}"/>
              </a:ext>
            </a:extLst>
          </p:cNvPr>
          <p:cNvSpPr>
            <a:spLocks noGrp="1"/>
          </p:cNvSpPr>
          <p:nvPr>
            <p:ph type="sldNum" sz="quarter" idx="12"/>
          </p:nvPr>
        </p:nvSpPr>
        <p:spPr/>
        <p:txBody>
          <a:bodyPr/>
          <a:lstStyle>
            <a:lvl1pPr>
              <a:defRPr/>
            </a:lvl1pPr>
          </a:lstStyle>
          <a:p>
            <a:pPr>
              <a:defRPr/>
            </a:pPr>
            <a:fld id="{5DAC2CE8-D1AA-4F40-94FC-9C299E327545}" type="slidenum">
              <a:rPr lang="en-US" altLang="zh-CN"/>
              <a:pPr>
                <a:defRPr/>
              </a:pPr>
              <a:t>‹#›</a:t>
            </a:fld>
            <a:endParaRPr lang="zh-CN"/>
          </a:p>
        </p:txBody>
      </p:sp>
    </p:spTree>
    <p:extLst>
      <p:ext uri="{BB962C8B-B14F-4D97-AF65-F5344CB8AC3E}">
        <p14:creationId xmlns:p14="http://schemas.microsoft.com/office/powerpoint/2010/main" val="856336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8196">
            <a:extLst>
              <a:ext uri="{FF2B5EF4-FFF2-40B4-BE49-F238E27FC236}">
                <a16:creationId xmlns:a16="http://schemas.microsoft.com/office/drawing/2014/main" id="{E09BBD82-94E5-4245-8C79-25AA01BA9854}"/>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8197">
            <a:extLst>
              <a:ext uri="{FF2B5EF4-FFF2-40B4-BE49-F238E27FC236}">
                <a16:creationId xmlns:a16="http://schemas.microsoft.com/office/drawing/2014/main" id="{2361E685-CD04-4759-8437-E01F598B2633}"/>
              </a:ext>
            </a:extLst>
          </p:cNvPr>
          <p:cNvSpPr>
            <a:spLocks noGrp="1"/>
          </p:cNvSpPr>
          <p:nvPr>
            <p:ph type="ftr" sz="quarter" idx="11"/>
          </p:nvPr>
        </p:nvSpPr>
        <p:spPr/>
        <p:txBody>
          <a:bodyPr/>
          <a:lstStyle>
            <a:lvl1pPr>
              <a:defRPr/>
            </a:lvl1pPr>
          </a:lstStyle>
          <a:p>
            <a:pPr>
              <a:defRPr/>
            </a:pPr>
            <a:endParaRPr lang="zh-CN"/>
          </a:p>
        </p:txBody>
      </p:sp>
      <p:sp>
        <p:nvSpPr>
          <p:cNvPr id="6" name="Slide Number Placeholder 8198">
            <a:extLst>
              <a:ext uri="{FF2B5EF4-FFF2-40B4-BE49-F238E27FC236}">
                <a16:creationId xmlns:a16="http://schemas.microsoft.com/office/drawing/2014/main" id="{CB4FC8F7-0446-4183-B849-812ED47F1E42}"/>
              </a:ext>
            </a:extLst>
          </p:cNvPr>
          <p:cNvSpPr>
            <a:spLocks noGrp="1"/>
          </p:cNvSpPr>
          <p:nvPr>
            <p:ph type="sldNum" sz="quarter" idx="12"/>
          </p:nvPr>
        </p:nvSpPr>
        <p:spPr/>
        <p:txBody>
          <a:bodyPr/>
          <a:lstStyle>
            <a:lvl1pPr>
              <a:defRPr/>
            </a:lvl1pPr>
          </a:lstStyle>
          <a:p>
            <a:pPr>
              <a:defRPr/>
            </a:pPr>
            <a:fld id="{01CC95C9-39D9-48C4-A8C0-A0941CA4E8E8}" type="slidenum">
              <a:rPr lang="en-US" altLang="zh-CN"/>
              <a:pPr>
                <a:defRPr/>
              </a:pPr>
              <a:t>‹#›</a:t>
            </a:fld>
            <a:endParaRPr lang="zh-CN"/>
          </a:p>
        </p:txBody>
      </p:sp>
    </p:spTree>
    <p:extLst>
      <p:ext uri="{BB962C8B-B14F-4D97-AF65-F5344CB8AC3E}">
        <p14:creationId xmlns:p14="http://schemas.microsoft.com/office/powerpoint/2010/main" val="219105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8196">
            <a:extLst>
              <a:ext uri="{FF2B5EF4-FFF2-40B4-BE49-F238E27FC236}">
                <a16:creationId xmlns:a16="http://schemas.microsoft.com/office/drawing/2014/main" id="{93BD1D31-ED50-4D5D-A91E-EF7C2FD3F407}"/>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8197">
            <a:extLst>
              <a:ext uri="{FF2B5EF4-FFF2-40B4-BE49-F238E27FC236}">
                <a16:creationId xmlns:a16="http://schemas.microsoft.com/office/drawing/2014/main" id="{48285ECE-C612-46FF-907B-75F968564A1D}"/>
              </a:ext>
            </a:extLst>
          </p:cNvPr>
          <p:cNvSpPr>
            <a:spLocks noGrp="1"/>
          </p:cNvSpPr>
          <p:nvPr>
            <p:ph type="ftr" sz="quarter" idx="11"/>
          </p:nvPr>
        </p:nvSpPr>
        <p:spPr/>
        <p:txBody>
          <a:bodyPr/>
          <a:lstStyle>
            <a:lvl1pPr>
              <a:defRPr/>
            </a:lvl1pPr>
          </a:lstStyle>
          <a:p>
            <a:pPr>
              <a:defRPr/>
            </a:pPr>
            <a:endParaRPr lang="zh-CN"/>
          </a:p>
        </p:txBody>
      </p:sp>
      <p:sp>
        <p:nvSpPr>
          <p:cNvPr id="6" name="Slide Number Placeholder 8198">
            <a:extLst>
              <a:ext uri="{FF2B5EF4-FFF2-40B4-BE49-F238E27FC236}">
                <a16:creationId xmlns:a16="http://schemas.microsoft.com/office/drawing/2014/main" id="{4F250758-1540-44F8-A79E-C0D9A9670021}"/>
              </a:ext>
            </a:extLst>
          </p:cNvPr>
          <p:cNvSpPr>
            <a:spLocks noGrp="1"/>
          </p:cNvSpPr>
          <p:nvPr>
            <p:ph type="sldNum" sz="quarter" idx="12"/>
          </p:nvPr>
        </p:nvSpPr>
        <p:spPr/>
        <p:txBody>
          <a:bodyPr/>
          <a:lstStyle>
            <a:lvl1pPr>
              <a:defRPr/>
            </a:lvl1pPr>
          </a:lstStyle>
          <a:p>
            <a:pPr>
              <a:defRPr/>
            </a:pPr>
            <a:fld id="{1B91565C-9050-4BE6-96BA-5F315461F150}" type="slidenum">
              <a:rPr lang="en-US" altLang="zh-CN"/>
              <a:pPr>
                <a:defRPr/>
              </a:pPr>
              <a:t>‹#›</a:t>
            </a:fld>
            <a:endParaRPr lang="zh-CN"/>
          </a:p>
        </p:txBody>
      </p:sp>
    </p:spTree>
    <p:extLst>
      <p:ext uri="{BB962C8B-B14F-4D97-AF65-F5344CB8AC3E}">
        <p14:creationId xmlns:p14="http://schemas.microsoft.com/office/powerpoint/2010/main" val="1549104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Text Placeholder 2"/>
          <p:cNvSpPr>
            <a:spLocks noGrp="1"/>
          </p:cNvSpPr>
          <p:nvPr>
            <p:ph type="body" sz="half" idx="1"/>
          </p:nvPr>
        </p:nvSpPr>
        <p:spPr>
          <a:xfrm>
            <a:off x="6286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8196">
            <a:extLst>
              <a:ext uri="{FF2B5EF4-FFF2-40B4-BE49-F238E27FC236}">
                <a16:creationId xmlns:a16="http://schemas.microsoft.com/office/drawing/2014/main" id="{320A3E00-4457-4056-AD7F-8122AD5216B1}"/>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8197">
            <a:extLst>
              <a:ext uri="{FF2B5EF4-FFF2-40B4-BE49-F238E27FC236}">
                <a16:creationId xmlns:a16="http://schemas.microsoft.com/office/drawing/2014/main" id="{25348CD5-2AFC-4DEB-9F0E-F368A1190985}"/>
              </a:ext>
            </a:extLst>
          </p:cNvPr>
          <p:cNvSpPr>
            <a:spLocks noGrp="1"/>
          </p:cNvSpPr>
          <p:nvPr>
            <p:ph type="ftr" sz="quarter" idx="11"/>
          </p:nvPr>
        </p:nvSpPr>
        <p:spPr/>
        <p:txBody>
          <a:bodyPr/>
          <a:lstStyle>
            <a:lvl1pPr>
              <a:defRPr/>
            </a:lvl1pPr>
          </a:lstStyle>
          <a:p>
            <a:pPr>
              <a:defRPr/>
            </a:pPr>
            <a:endParaRPr lang="zh-CN"/>
          </a:p>
        </p:txBody>
      </p:sp>
      <p:sp>
        <p:nvSpPr>
          <p:cNvPr id="7" name="Slide Number Placeholder 8198">
            <a:extLst>
              <a:ext uri="{FF2B5EF4-FFF2-40B4-BE49-F238E27FC236}">
                <a16:creationId xmlns:a16="http://schemas.microsoft.com/office/drawing/2014/main" id="{8A9CCCDD-3918-4D3A-B23C-C510A7673749}"/>
              </a:ext>
            </a:extLst>
          </p:cNvPr>
          <p:cNvSpPr>
            <a:spLocks noGrp="1"/>
          </p:cNvSpPr>
          <p:nvPr>
            <p:ph type="sldNum" sz="quarter" idx="12"/>
          </p:nvPr>
        </p:nvSpPr>
        <p:spPr/>
        <p:txBody>
          <a:bodyPr/>
          <a:lstStyle>
            <a:lvl1pPr>
              <a:defRPr/>
            </a:lvl1pPr>
          </a:lstStyle>
          <a:p>
            <a:pPr>
              <a:defRPr/>
            </a:pPr>
            <a:fld id="{C8FE71C8-E600-4EA9-94CA-6B3D210345A7}" type="slidenum">
              <a:rPr lang="en-US" altLang="zh-CN"/>
              <a:pPr>
                <a:defRPr/>
              </a:pPr>
              <a:t>‹#›</a:t>
            </a:fld>
            <a:endParaRPr lang="zh-CN"/>
          </a:p>
        </p:txBody>
      </p:sp>
    </p:spTree>
    <p:extLst>
      <p:ext uri="{BB962C8B-B14F-4D97-AF65-F5344CB8AC3E}">
        <p14:creationId xmlns:p14="http://schemas.microsoft.com/office/powerpoint/2010/main" val="3416581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Text Placeholder 2"/>
          <p:cNvSpPr>
            <a:spLocks noGrp="1"/>
          </p:cNvSpPr>
          <p:nvPr>
            <p:ph type="body" sz="half" idx="1"/>
          </p:nvPr>
        </p:nvSpPr>
        <p:spPr>
          <a:xfrm>
            <a:off x="6286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quarter" idx="2"/>
          </p:nvPr>
        </p:nvSpPr>
        <p:spPr>
          <a:xfrm>
            <a:off x="4629150" y="1825625"/>
            <a:ext cx="3886200" cy="20986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Content Placeholder 4"/>
          <p:cNvSpPr>
            <a:spLocks noGrp="1"/>
          </p:cNvSpPr>
          <p:nvPr>
            <p:ph sz="quarter" idx="3"/>
          </p:nvPr>
        </p:nvSpPr>
        <p:spPr>
          <a:xfrm>
            <a:off x="4629150" y="4076700"/>
            <a:ext cx="3886200" cy="21002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Date Placeholder 8196">
            <a:extLst>
              <a:ext uri="{FF2B5EF4-FFF2-40B4-BE49-F238E27FC236}">
                <a16:creationId xmlns:a16="http://schemas.microsoft.com/office/drawing/2014/main" id="{88474EDA-5DC2-42E2-85BF-C6C5F4A088CD}"/>
              </a:ext>
            </a:extLst>
          </p:cNvPr>
          <p:cNvSpPr>
            <a:spLocks noGrp="1"/>
          </p:cNvSpPr>
          <p:nvPr>
            <p:ph type="dt" sz="half" idx="10"/>
          </p:nvPr>
        </p:nvSpPr>
        <p:spPr/>
        <p:txBody>
          <a:bodyPr/>
          <a:lstStyle>
            <a:lvl1pPr>
              <a:defRPr/>
            </a:lvl1pPr>
          </a:lstStyle>
          <a:p>
            <a:pPr>
              <a:defRPr/>
            </a:pPr>
            <a:endParaRPr lang="zh-CN" altLang="en-US"/>
          </a:p>
        </p:txBody>
      </p:sp>
      <p:sp>
        <p:nvSpPr>
          <p:cNvPr id="7" name="Footer Placeholder 8197">
            <a:extLst>
              <a:ext uri="{FF2B5EF4-FFF2-40B4-BE49-F238E27FC236}">
                <a16:creationId xmlns:a16="http://schemas.microsoft.com/office/drawing/2014/main" id="{7B7BED5F-56E0-482F-90D2-544E7EB93409}"/>
              </a:ext>
            </a:extLst>
          </p:cNvPr>
          <p:cNvSpPr>
            <a:spLocks noGrp="1"/>
          </p:cNvSpPr>
          <p:nvPr>
            <p:ph type="ftr" sz="quarter" idx="11"/>
          </p:nvPr>
        </p:nvSpPr>
        <p:spPr/>
        <p:txBody>
          <a:bodyPr/>
          <a:lstStyle>
            <a:lvl1pPr>
              <a:defRPr/>
            </a:lvl1pPr>
          </a:lstStyle>
          <a:p>
            <a:pPr>
              <a:defRPr/>
            </a:pPr>
            <a:endParaRPr lang="zh-CN"/>
          </a:p>
        </p:txBody>
      </p:sp>
      <p:sp>
        <p:nvSpPr>
          <p:cNvPr id="8" name="Slide Number Placeholder 8198">
            <a:extLst>
              <a:ext uri="{FF2B5EF4-FFF2-40B4-BE49-F238E27FC236}">
                <a16:creationId xmlns:a16="http://schemas.microsoft.com/office/drawing/2014/main" id="{B7DF4F74-D796-4009-9C82-DDA9CB070E99}"/>
              </a:ext>
            </a:extLst>
          </p:cNvPr>
          <p:cNvSpPr>
            <a:spLocks noGrp="1"/>
          </p:cNvSpPr>
          <p:nvPr>
            <p:ph type="sldNum" sz="quarter" idx="12"/>
          </p:nvPr>
        </p:nvSpPr>
        <p:spPr/>
        <p:txBody>
          <a:bodyPr/>
          <a:lstStyle>
            <a:lvl1pPr>
              <a:defRPr/>
            </a:lvl1pPr>
          </a:lstStyle>
          <a:p>
            <a:pPr>
              <a:defRPr/>
            </a:pPr>
            <a:fld id="{878DB52F-B737-4048-AC1F-7A47C0D4A549}" type="slidenum">
              <a:rPr lang="en-US" altLang="zh-CN"/>
              <a:pPr>
                <a:defRPr/>
              </a:pPr>
              <a:t>‹#›</a:t>
            </a:fld>
            <a:endParaRPr lang="zh-CN"/>
          </a:p>
        </p:txBody>
      </p:sp>
    </p:spTree>
    <p:extLst>
      <p:ext uri="{BB962C8B-B14F-4D97-AF65-F5344CB8AC3E}">
        <p14:creationId xmlns:p14="http://schemas.microsoft.com/office/powerpoint/2010/main" val="3451273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quarter" idx="2"/>
          </p:nvPr>
        </p:nvSpPr>
        <p:spPr>
          <a:xfrm>
            <a:off x="4629150" y="1825625"/>
            <a:ext cx="3886200" cy="20986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Content Placeholder 4"/>
          <p:cNvSpPr>
            <a:spLocks noGrp="1"/>
          </p:cNvSpPr>
          <p:nvPr>
            <p:ph sz="quarter" idx="3"/>
          </p:nvPr>
        </p:nvSpPr>
        <p:spPr>
          <a:xfrm>
            <a:off x="4629150" y="4076700"/>
            <a:ext cx="3886200" cy="21002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Date Placeholder 8196">
            <a:extLst>
              <a:ext uri="{FF2B5EF4-FFF2-40B4-BE49-F238E27FC236}">
                <a16:creationId xmlns:a16="http://schemas.microsoft.com/office/drawing/2014/main" id="{7CE1ACA7-0E2F-4921-B962-AB7967AA700A}"/>
              </a:ext>
            </a:extLst>
          </p:cNvPr>
          <p:cNvSpPr>
            <a:spLocks noGrp="1"/>
          </p:cNvSpPr>
          <p:nvPr>
            <p:ph type="dt" sz="half" idx="10"/>
          </p:nvPr>
        </p:nvSpPr>
        <p:spPr/>
        <p:txBody>
          <a:bodyPr/>
          <a:lstStyle>
            <a:lvl1pPr>
              <a:defRPr/>
            </a:lvl1pPr>
          </a:lstStyle>
          <a:p>
            <a:pPr>
              <a:defRPr/>
            </a:pPr>
            <a:endParaRPr lang="zh-CN" altLang="en-US"/>
          </a:p>
        </p:txBody>
      </p:sp>
      <p:sp>
        <p:nvSpPr>
          <p:cNvPr id="7" name="Footer Placeholder 8197">
            <a:extLst>
              <a:ext uri="{FF2B5EF4-FFF2-40B4-BE49-F238E27FC236}">
                <a16:creationId xmlns:a16="http://schemas.microsoft.com/office/drawing/2014/main" id="{27C2A3C3-0866-4BCF-ABAF-28607E2BB53E}"/>
              </a:ext>
            </a:extLst>
          </p:cNvPr>
          <p:cNvSpPr>
            <a:spLocks noGrp="1"/>
          </p:cNvSpPr>
          <p:nvPr>
            <p:ph type="ftr" sz="quarter" idx="11"/>
          </p:nvPr>
        </p:nvSpPr>
        <p:spPr/>
        <p:txBody>
          <a:bodyPr/>
          <a:lstStyle>
            <a:lvl1pPr>
              <a:defRPr/>
            </a:lvl1pPr>
          </a:lstStyle>
          <a:p>
            <a:pPr>
              <a:defRPr/>
            </a:pPr>
            <a:endParaRPr lang="zh-CN"/>
          </a:p>
        </p:txBody>
      </p:sp>
      <p:sp>
        <p:nvSpPr>
          <p:cNvPr id="8" name="Slide Number Placeholder 8198">
            <a:extLst>
              <a:ext uri="{FF2B5EF4-FFF2-40B4-BE49-F238E27FC236}">
                <a16:creationId xmlns:a16="http://schemas.microsoft.com/office/drawing/2014/main" id="{6E79EC73-C831-4E87-887C-AC97D45F6E65}"/>
              </a:ext>
            </a:extLst>
          </p:cNvPr>
          <p:cNvSpPr>
            <a:spLocks noGrp="1"/>
          </p:cNvSpPr>
          <p:nvPr>
            <p:ph type="sldNum" sz="quarter" idx="12"/>
          </p:nvPr>
        </p:nvSpPr>
        <p:spPr/>
        <p:txBody>
          <a:bodyPr/>
          <a:lstStyle>
            <a:lvl1pPr>
              <a:defRPr/>
            </a:lvl1pPr>
          </a:lstStyle>
          <a:p>
            <a:pPr>
              <a:defRPr/>
            </a:pPr>
            <a:fld id="{BB6DF565-292F-4234-8D78-FE87AA550F38}" type="slidenum">
              <a:rPr lang="en-US" altLang="zh-CN"/>
              <a:pPr>
                <a:defRPr/>
              </a:pPr>
              <a:t>‹#›</a:t>
            </a:fld>
            <a:endParaRPr lang="zh-CN"/>
          </a:p>
        </p:txBody>
      </p:sp>
    </p:spTree>
    <p:extLst>
      <p:ext uri="{BB962C8B-B14F-4D97-AF65-F5344CB8AC3E}">
        <p14:creationId xmlns:p14="http://schemas.microsoft.com/office/powerpoint/2010/main" val="3910944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6291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8196">
            <a:extLst>
              <a:ext uri="{FF2B5EF4-FFF2-40B4-BE49-F238E27FC236}">
                <a16:creationId xmlns:a16="http://schemas.microsoft.com/office/drawing/2014/main" id="{34B32FB3-8DD6-41DC-AD5E-83AFE7B9B3F9}"/>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8197">
            <a:extLst>
              <a:ext uri="{FF2B5EF4-FFF2-40B4-BE49-F238E27FC236}">
                <a16:creationId xmlns:a16="http://schemas.microsoft.com/office/drawing/2014/main" id="{93E4948E-BB3D-4598-BD33-38E6D2131329}"/>
              </a:ext>
            </a:extLst>
          </p:cNvPr>
          <p:cNvSpPr>
            <a:spLocks noGrp="1"/>
          </p:cNvSpPr>
          <p:nvPr>
            <p:ph type="ftr" sz="quarter" idx="11"/>
          </p:nvPr>
        </p:nvSpPr>
        <p:spPr/>
        <p:txBody>
          <a:bodyPr/>
          <a:lstStyle>
            <a:lvl1pPr>
              <a:defRPr/>
            </a:lvl1pPr>
          </a:lstStyle>
          <a:p>
            <a:pPr>
              <a:defRPr/>
            </a:pPr>
            <a:endParaRPr lang="zh-CN"/>
          </a:p>
        </p:txBody>
      </p:sp>
      <p:sp>
        <p:nvSpPr>
          <p:cNvPr id="7" name="Slide Number Placeholder 8198">
            <a:extLst>
              <a:ext uri="{FF2B5EF4-FFF2-40B4-BE49-F238E27FC236}">
                <a16:creationId xmlns:a16="http://schemas.microsoft.com/office/drawing/2014/main" id="{DB790491-0FA0-4DE3-B9B5-F581E902B959}"/>
              </a:ext>
            </a:extLst>
          </p:cNvPr>
          <p:cNvSpPr>
            <a:spLocks noGrp="1"/>
          </p:cNvSpPr>
          <p:nvPr>
            <p:ph type="sldNum" sz="quarter" idx="12"/>
          </p:nvPr>
        </p:nvSpPr>
        <p:spPr/>
        <p:txBody>
          <a:bodyPr/>
          <a:lstStyle>
            <a:lvl1pPr>
              <a:defRPr/>
            </a:lvl1pPr>
          </a:lstStyle>
          <a:p>
            <a:pPr>
              <a:defRPr/>
            </a:pPr>
            <a:fld id="{C84AC4A5-D883-43CA-89D6-9A327972D0B5}" type="slidenum">
              <a:rPr lang="en-US" altLang="zh-CN"/>
              <a:pPr>
                <a:defRPr/>
              </a:pPr>
              <a:t>‹#›</a:t>
            </a:fld>
            <a:endParaRPr lang="zh-CN"/>
          </a:p>
        </p:txBody>
      </p:sp>
    </p:spTree>
    <p:extLst>
      <p:ext uri="{BB962C8B-B14F-4D97-AF65-F5344CB8AC3E}">
        <p14:creationId xmlns:p14="http://schemas.microsoft.com/office/powerpoint/2010/main" val="1698118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ltLang="zh-CN" noProof="1"/>
              <a:t>Click to edit Master title style</a:t>
            </a:r>
            <a:endParaRPr lang="zh-CN" altLang="en-US"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noProof="1"/>
              <a:t>Click to edit Master subtitle style</a:t>
            </a:r>
            <a:endParaRPr lang="zh-CN" altLang="en-US" noProof="1"/>
          </a:p>
        </p:txBody>
      </p:sp>
      <p:sp>
        <p:nvSpPr>
          <p:cNvPr id="4" name="Rectangle 4">
            <a:extLst>
              <a:ext uri="{FF2B5EF4-FFF2-40B4-BE49-F238E27FC236}">
                <a16:creationId xmlns:a16="http://schemas.microsoft.com/office/drawing/2014/main" id="{BC497439-CE40-411D-966A-EEABD2BA81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3E69D9A-312F-4232-9F1D-508723E238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D1892DB-E111-4CF4-9F11-9EF7358DA189}"/>
              </a:ext>
            </a:extLst>
          </p:cNvPr>
          <p:cNvSpPr>
            <a:spLocks noGrp="1" noChangeArrowheads="1"/>
          </p:cNvSpPr>
          <p:nvPr>
            <p:ph type="sldNum" sz="quarter" idx="12"/>
          </p:nvPr>
        </p:nvSpPr>
        <p:spPr>
          <a:ln/>
        </p:spPr>
        <p:txBody>
          <a:bodyPr/>
          <a:lstStyle>
            <a:lvl1pPr>
              <a:defRPr/>
            </a:lvl1pPr>
          </a:lstStyle>
          <a:p>
            <a:pPr>
              <a:defRPr/>
            </a:pPr>
            <a:fld id="{3E2CF209-3ACC-4773-803F-1363536E4550}" type="slidenum">
              <a:rPr lang="en-US" altLang="zh-CN"/>
              <a:pPr>
                <a:defRPr/>
              </a:pPr>
              <a:t>‹#›</a:t>
            </a:fld>
            <a:endParaRPr lang="en-US" altLang="zh-CN"/>
          </a:p>
        </p:txBody>
      </p:sp>
    </p:spTree>
    <p:extLst>
      <p:ext uri="{BB962C8B-B14F-4D97-AF65-F5344CB8AC3E}">
        <p14:creationId xmlns:p14="http://schemas.microsoft.com/office/powerpoint/2010/main" val="3923076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idx="1"/>
          </p:nvPr>
        </p:nvSpPr>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82959AAF-827D-4F5E-AD2F-19298E29BE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809ED2F-5520-464B-9857-6DC5384F19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8422076-92B7-4770-8D06-D60FB575CE51}"/>
              </a:ext>
            </a:extLst>
          </p:cNvPr>
          <p:cNvSpPr>
            <a:spLocks noGrp="1" noChangeArrowheads="1"/>
          </p:cNvSpPr>
          <p:nvPr>
            <p:ph type="sldNum" sz="quarter" idx="12"/>
          </p:nvPr>
        </p:nvSpPr>
        <p:spPr>
          <a:ln/>
        </p:spPr>
        <p:txBody>
          <a:bodyPr/>
          <a:lstStyle>
            <a:lvl1pPr>
              <a:defRPr/>
            </a:lvl1pPr>
          </a:lstStyle>
          <a:p>
            <a:pPr>
              <a:defRPr/>
            </a:pPr>
            <a:fld id="{30BBA284-DC53-48FC-81E2-B7A934A8CD1C}" type="slidenum">
              <a:rPr lang="en-US" altLang="zh-CN"/>
              <a:pPr>
                <a:defRPr/>
              </a:pPr>
              <a:t>‹#›</a:t>
            </a:fld>
            <a:endParaRPr lang="en-US" altLang="zh-CN"/>
          </a:p>
        </p:txBody>
      </p:sp>
    </p:spTree>
    <p:extLst>
      <p:ext uri="{BB962C8B-B14F-4D97-AF65-F5344CB8AC3E}">
        <p14:creationId xmlns:p14="http://schemas.microsoft.com/office/powerpoint/2010/main" val="2777745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noProof="1"/>
              <a:t>Edit Master text styles</a:t>
            </a:r>
          </a:p>
        </p:txBody>
      </p:sp>
      <p:sp>
        <p:nvSpPr>
          <p:cNvPr id="4" name="Rectangle 4">
            <a:extLst>
              <a:ext uri="{FF2B5EF4-FFF2-40B4-BE49-F238E27FC236}">
                <a16:creationId xmlns:a16="http://schemas.microsoft.com/office/drawing/2014/main" id="{D667AA6F-CE5A-4699-BBB2-073E63F124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DFF80D-ABD0-4A99-A928-48E4CA3CAF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16C32AB-E4A4-4314-88D0-5793B921C5FD}"/>
              </a:ext>
            </a:extLst>
          </p:cNvPr>
          <p:cNvSpPr>
            <a:spLocks noGrp="1" noChangeArrowheads="1"/>
          </p:cNvSpPr>
          <p:nvPr>
            <p:ph type="sldNum" sz="quarter" idx="12"/>
          </p:nvPr>
        </p:nvSpPr>
        <p:spPr>
          <a:ln/>
        </p:spPr>
        <p:txBody>
          <a:bodyPr/>
          <a:lstStyle>
            <a:lvl1pPr>
              <a:defRPr/>
            </a:lvl1pPr>
          </a:lstStyle>
          <a:p>
            <a:pPr>
              <a:defRPr/>
            </a:pPr>
            <a:fld id="{6077349E-97DC-490F-925C-F7ABDFB5FC2E}" type="slidenum">
              <a:rPr lang="en-US" altLang="zh-CN"/>
              <a:pPr>
                <a:defRPr/>
              </a:pPr>
              <a:t>‹#›</a:t>
            </a:fld>
            <a:endParaRPr lang="en-US" altLang="zh-CN"/>
          </a:p>
        </p:txBody>
      </p:sp>
    </p:spTree>
    <p:extLst>
      <p:ext uri="{BB962C8B-B14F-4D97-AF65-F5344CB8AC3E}">
        <p14:creationId xmlns:p14="http://schemas.microsoft.com/office/powerpoint/2010/main" val="2340617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685800" y="1981200"/>
            <a:ext cx="3810000" cy="4114800"/>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half" idx="2"/>
          </p:nvPr>
        </p:nvSpPr>
        <p:spPr>
          <a:xfrm>
            <a:off x="4648200" y="1981200"/>
            <a:ext cx="3810000" cy="4114800"/>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4">
            <a:extLst>
              <a:ext uri="{FF2B5EF4-FFF2-40B4-BE49-F238E27FC236}">
                <a16:creationId xmlns:a16="http://schemas.microsoft.com/office/drawing/2014/main" id="{95BE31EF-2EED-4A66-A509-013E5C59F5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9ADDE58-9D96-4245-8369-9E8B4FCD28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D57E2-BA57-497A-A0F5-01F41C3F1AC3}"/>
              </a:ext>
            </a:extLst>
          </p:cNvPr>
          <p:cNvSpPr>
            <a:spLocks noGrp="1" noChangeArrowheads="1"/>
          </p:cNvSpPr>
          <p:nvPr>
            <p:ph type="sldNum" sz="quarter" idx="12"/>
          </p:nvPr>
        </p:nvSpPr>
        <p:spPr>
          <a:ln/>
        </p:spPr>
        <p:txBody>
          <a:bodyPr/>
          <a:lstStyle>
            <a:lvl1pPr>
              <a:defRPr/>
            </a:lvl1pPr>
          </a:lstStyle>
          <a:p>
            <a:pPr>
              <a:defRPr/>
            </a:pPr>
            <a:fld id="{04D11A64-56EE-440E-9A33-B8108B4D18F3}" type="slidenum">
              <a:rPr lang="en-US" altLang="zh-CN"/>
              <a:pPr>
                <a:defRPr/>
              </a:pPr>
              <a:t>‹#›</a:t>
            </a:fld>
            <a:endParaRPr lang="en-US" altLang="zh-CN"/>
          </a:p>
        </p:txBody>
      </p:sp>
    </p:spTree>
    <p:extLst>
      <p:ext uri="{BB962C8B-B14F-4D97-AF65-F5344CB8AC3E}">
        <p14:creationId xmlns:p14="http://schemas.microsoft.com/office/powerpoint/2010/main" val="106816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8196">
            <a:extLst>
              <a:ext uri="{FF2B5EF4-FFF2-40B4-BE49-F238E27FC236}">
                <a16:creationId xmlns:a16="http://schemas.microsoft.com/office/drawing/2014/main" id="{DC3F10F1-B019-4920-9083-BCE43FE0EDF5}"/>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8197">
            <a:extLst>
              <a:ext uri="{FF2B5EF4-FFF2-40B4-BE49-F238E27FC236}">
                <a16:creationId xmlns:a16="http://schemas.microsoft.com/office/drawing/2014/main" id="{1A21A223-3EB1-4A79-930E-643140399AA0}"/>
              </a:ext>
            </a:extLst>
          </p:cNvPr>
          <p:cNvSpPr>
            <a:spLocks noGrp="1"/>
          </p:cNvSpPr>
          <p:nvPr>
            <p:ph type="ftr" sz="quarter" idx="11"/>
          </p:nvPr>
        </p:nvSpPr>
        <p:spPr/>
        <p:txBody>
          <a:bodyPr/>
          <a:lstStyle>
            <a:lvl1pPr>
              <a:defRPr/>
            </a:lvl1pPr>
          </a:lstStyle>
          <a:p>
            <a:pPr>
              <a:defRPr/>
            </a:pPr>
            <a:endParaRPr lang="zh-CN"/>
          </a:p>
        </p:txBody>
      </p:sp>
      <p:sp>
        <p:nvSpPr>
          <p:cNvPr id="6" name="Slide Number Placeholder 8198">
            <a:extLst>
              <a:ext uri="{FF2B5EF4-FFF2-40B4-BE49-F238E27FC236}">
                <a16:creationId xmlns:a16="http://schemas.microsoft.com/office/drawing/2014/main" id="{0AC0075A-EA5F-488D-9BA7-93A41FFAA6B7}"/>
              </a:ext>
            </a:extLst>
          </p:cNvPr>
          <p:cNvSpPr>
            <a:spLocks noGrp="1"/>
          </p:cNvSpPr>
          <p:nvPr>
            <p:ph type="sldNum" sz="quarter" idx="12"/>
          </p:nvPr>
        </p:nvSpPr>
        <p:spPr/>
        <p:txBody>
          <a:bodyPr/>
          <a:lstStyle>
            <a:lvl1pPr>
              <a:defRPr/>
            </a:lvl1pPr>
          </a:lstStyle>
          <a:p>
            <a:pPr>
              <a:defRPr/>
            </a:pPr>
            <a:fld id="{B19AF38C-70DA-4170-8B68-432CD27D7C4F}" type="slidenum">
              <a:rPr lang="en-US" altLang="zh-CN"/>
              <a:pPr>
                <a:defRPr/>
              </a:pPr>
              <a:t>‹#›</a:t>
            </a:fld>
            <a:endParaRPr lang="zh-CN"/>
          </a:p>
        </p:txBody>
      </p:sp>
    </p:spTree>
    <p:extLst>
      <p:ext uri="{BB962C8B-B14F-4D97-AF65-F5344CB8AC3E}">
        <p14:creationId xmlns:p14="http://schemas.microsoft.com/office/powerpoint/2010/main" val="2412062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7" name="Rectangle 4">
            <a:extLst>
              <a:ext uri="{FF2B5EF4-FFF2-40B4-BE49-F238E27FC236}">
                <a16:creationId xmlns:a16="http://schemas.microsoft.com/office/drawing/2014/main" id="{38FCE780-2960-4076-9ADF-1D88E94EB1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0535E2B-428F-4C6A-BEEB-A783A1C95E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C35D221-341F-4BE1-A98D-908861248A79}"/>
              </a:ext>
            </a:extLst>
          </p:cNvPr>
          <p:cNvSpPr>
            <a:spLocks noGrp="1" noChangeArrowheads="1"/>
          </p:cNvSpPr>
          <p:nvPr>
            <p:ph type="sldNum" sz="quarter" idx="12"/>
          </p:nvPr>
        </p:nvSpPr>
        <p:spPr>
          <a:ln/>
        </p:spPr>
        <p:txBody>
          <a:bodyPr/>
          <a:lstStyle>
            <a:lvl1pPr>
              <a:defRPr/>
            </a:lvl1pPr>
          </a:lstStyle>
          <a:p>
            <a:pPr>
              <a:defRPr/>
            </a:pPr>
            <a:fld id="{1E614A3D-3622-43F1-988F-5BA53BC24493}" type="slidenum">
              <a:rPr lang="en-US" altLang="zh-CN"/>
              <a:pPr>
                <a:defRPr/>
              </a:pPr>
              <a:t>‹#›</a:t>
            </a:fld>
            <a:endParaRPr lang="en-US" altLang="zh-CN"/>
          </a:p>
        </p:txBody>
      </p:sp>
    </p:spTree>
    <p:extLst>
      <p:ext uri="{BB962C8B-B14F-4D97-AF65-F5344CB8AC3E}">
        <p14:creationId xmlns:p14="http://schemas.microsoft.com/office/powerpoint/2010/main" val="1354499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Rectangle 4">
            <a:extLst>
              <a:ext uri="{FF2B5EF4-FFF2-40B4-BE49-F238E27FC236}">
                <a16:creationId xmlns:a16="http://schemas.microsoft.com/office/drawing/2014/main" id="{2ACC0607-ADBD-4FC0-8B14-097CA826F7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ACA391B-E6D3-4474-807E-AD52647EDC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7784DB0-3777-48F1-AED5-ED81F5969ED0}"/>
              </a:ext>
            </a:extLst>
          </p:cNvPr>
          <p:cNvSpPr>
            <a:spLocks noGrp="1" noChangeArrowheads="1"/>
          </p:cNvSpPr>
          <p:nvPr>
            <p:ph type="sldNum" sz="quarter" idx="12"/>
          </p:nvPr>
        </p:nvSpPr>
        <p:spPr>
          <a:ln/>
        </p:spPr>
        <p:txBody>
          <a:bodyPr/>
          <a:lstStyle>
            <a:lvl1pPr>
              <a:defRPr/>
            </a:lvl1pPr>
          </a:lstStyle>
          <a:p>
            <a:pPr>
              <a:defRPr/>
            </a:pPr>
            <a:fld id="{863BC8F7-08A1-4C44-A42B-B8852CD7D235}" type="slidenum">
              <a:rPr lang="en-US" altLang="zh-CN"/>
              <a:pPr>
                <a:defRPr/>
              </a:pPr>
              <a:t>‹#›</a:t>
            </a:fld>
            <a:endParaRPr lang="en-US" altLang="zh-CN"/>
          </a:p>
        </p:txBody>
      </p:sp>
    </p:spTree>
    <p:extLst>
      <p:ext uri="{BB962C8B-B14F-4D97-AF65-F5344CB8AC3E}">
        <p14:creationId xmlns:p14="http://schemas.microsoft.com/office/powerpoint/2010/main" val="415960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4731AAB-69FF-4E40-8512-457A8CC43F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DA69930-FE08-4C26-BCFC-0514579BA0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D7F88EF-A06A-4625-8781-00098544D82B}"/>
              </a:ext>
            </a:extLst>
          </p:cNvPr>
          <p:cNvSpPr>
            <a:spLocks noGrp="1" noChangeArrowheads="1"/>
          </p:cNvSpPr>
          <p:nvPr>
            <p:ph type="sldNum" sz="quarter" idx="12"/>
          </p:nvPr>
        </p:nvSpPr>
        <p:spPr>
          <a:ln/>
        </p:spPr>
        <p:txBody>
          <a:bodyPr/>
          <a:lstStyle>
            <a:lvl1pPr>
              <a:defRPr/>
            </a:lvl1pPr>
          </a:lstStyle>
          <a:p>
            <a:pPr>
              <a:defRPr/>
            </a:pPr>
            <a:fld id="{50E7A9C0-5184-41C6-B785-D2278B9E2CA7}" type="slidenum">
              <a:rPr lang="en-US" altLang="zh-CN"/>
              <a:pPr>
                <a:defRPr/>
              </a:pPr>
              <a:t>‹#›</a:t>
            </a:fld>
            <a:endParaRPr lang="en-US" altLang="zh-CN"/>
          </a:p>
        </p:txBody>
      </p:sp>
    </p:spTree>
    <p:extLst>
      <p:ext uri="{BB962C8B-B14F-4D97-AF65-F5344CB8AC3E}">
        <p14:creationId xmlns:p14="http://schemas.microsoft.com/office/powerpoint/2010/main" val="171022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noProof="1"/>
              <a:t>Click to edit Master title style</a:t>
            </a:r>
            <a:endParaRPr lang="zh-CN" altLang="en-US"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noProof="1"/>
              <a:t>Edit Master text styles</a:t>
            </a:r>
          </a:p>
        </p:txBody>
      </p:sp>
      <p:sp>
        <p:nvSpPr>
          <p:cNvPr id="5" name="Rectangle 4">
            <a:extLst>
              <a:ext uri="{FF2B5EF4-FFF2-40B4-BE49-F238E27FC236}">
                <a16:creationId xmlns:a16="http://schemas.microsoft.com/office/drawing/2014/main" id="{190D1985-AA84-44BF-B544-A32CFDC4AF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615D99-D429-41D0-B4C4-28FDB75504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C5C6160-2D9D-4AF8-B72F-526E714B6ED0}"/>
              </a:ext>
            </a:extLst>
          </p:cNvPr>
          <p:cNvSpPr>
            <a:spLocks noGrp="1" noChangeArrowheads="1"/>
          </p:cNvSpPr>
          <p:nvPr>
            <p:ph type="sldNum" sz="quarter" idx="12"/>
          </p:nvPr>
        </p:nvSpPr>
        <p:spPr>
          <a:ln/>
        </p:spPr>
        <p:txBody>
          <a:bodyPr/>
          <a:lstStyle>
            <a:lvl1pPr>
              <a:defRPr/>
            </a:lvl1pPr>
          </a:lstStyle>
          <a:p>
            <a:pPr>
              <a:defRPr/>
            </a:pPr>
            <a:fld id="{F1E6BDA8-E271-442F-A2E8-596F85982CC7}" type="slidenum">
              <a:rPr lang="en-US" altLang="zh-CN"/>
              <a:pPr>
                <a:defRPr/>
              </a:pPr>
              <a:t>‹#›</a:t>
            </a:fld>
            <a:endParaRPr lang="en-US" altLang="zh-CN"/>
          </a:p>
        </p:txBody>
      </p:sp>
    </p:spTree>
    <p:extLst>
      <p:ext uri="{BB962C8B-B14F-4D97-AF65-F5344CB8AC3E}">
        <p14:creationId xmlns:p14="http://schemas.microsoft.com/office/powerpoint/2010/main" val="1760953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noProof="1"/>
              <a:t>Click to edit Master title style</a:t>
            </a:r>
            <a:endParaRPr lang="zh-CN" altLang="en-US" noProof="1"/>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noProof="1"/>
              <a:t>Edit Master text styles</a:t>
            </a:r>
          </a:p>
        </p:txBody>
      </p:sp>
      <p:sp>
        <p:nvSpPr>
          <p:cNvPr id="5" name="Rectangle 4">
            <a:extLst>
              <a:ext uri="{FF2B5EF4-FFF2-40B4-BE49-F238E27FC236}">
                <a16:creationId xmlns:a16="http://schemas.microsoft.com/office/drawing/2014/main" id="{B87196FB-6D2F-4305-9BE3-DB14D27BCC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96E2ED-D2C9-4740-B885-DBE344F1AC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5C08DF-A63F-4516-8373-B4B4625A4EFB}"/>
              </a:ext>
            </a:extLst>
          </p:cNvPr>
          <p:cNvSpPr>
            <a:spLocks noGrp="1" noChangeArrowheads="1"/>
          </p:cNvSpPr>
          <p:nvPr>
            <p:ph type="sldNum" sz="quarter" idx="12"/>
          </p:nvPr>
        </p:nvSpPr>
        <p:spPr>
          <a:ln/>
        </p:spPr>
        <p:txBody>
          <a:bodyPr/>
          <a:lstStyle>
            <a:lvl1pPr>
              <a:defRPr/>
            </a:lvl1pPr>
          </a:lstStyle>
          <a:p>
            <a:pPr>
              <a:defRPr/>
            </a:pPr>
            <a:fld id="{A809D024-2313-4B9F-99E8-2BF5B8EEA32A}" type="slidenum">
              <a:rPr lang="en-US" altLang="zh-CN"/>
              <a:pPr>
                <a:defRPr/>
              </a:pPr>
              <a:t>‹#›</a:t>
            </a:fld>
            <a:endParaRPr lang="en-US" altLang="zh-CN"/>
          </a:p>
        </p:txBody>
      </p:sp>
    </p:spTree>
    <p:extLst>
      <p:ext uri="{BB962C8B-B14F-4D97-AF65-F5344CB8AC3E}">
        <p14:creationId xmlns:p14="http://schemas.microsoft.com/office/powerpoint/2010/main" val="3096663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p:txBody>
          <a:bodyPr vert="eaVert"/>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87F87288-4751-49AD-9CA1-6006146B80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27248EF-307A-48FB-B8AD-D9CA088EAC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A1DF722-BCD1-4EC3-8FC0-F830247FF2F9}"/>
              </a:ext>
            </a:extLst>
          </p:cNvPr>
          <p:cNvSpPr>
            <a:spLocks noGrp="1" noChangeArrowheads="1"/>
          </p:cNvSpPr>
          <p:nvPr>
            <p:ph type="sldNum" sz="quarter" idx="12"/>
          </p:nvPr>
        </p:nvSpPr>
        <p:spPr>
          <a:ln/>
        </p:spPr>
        <p:txBody>
          <a:bodyPr/>
          <a:lstStyle>
            <a:lvl1pPr>
              <a:defRPr/>
            </a:lvl1pPr>
          </a:lstStyle>
          <a:p>
            <a:pPr>
              <a:defRPr/>
            </a:pPr>
            <a:fld id="{CD22CFD1-C7F5-46A0-A5B9-787AA73DD320}" type="slidenum">
              <a:rPr lang="en-US" altLang="zh-CN"/>
              <a:pPr>
                <a:defRPr/>
              </a:pPr>
              <a:t>‹#›</a:t>
            </a:fld>
            <a:endParaRPr lang="en-US" altLang="zh-CN"/>
          </a:p>
        </p:txBody>
      </p:sp>
    </p:spTree>
    <p:extLst>
      <p:ext uri="{BB962C8B-B14F-4D97-AF65-F5344CB8AC3E}">
        <p14:creationId xmlns:p14="http://schemas.microsoft.com/office/powerpoint/2010/main" val="2727107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4">
            <a:extLst>
              <a:ext uri="{FF2B5EF4-FFF2-40B4-BE49-F238E27FC236}">
                <a16:creationId xmlns:a16="http://schemas.microsoft.com/office/drawing/2014/main" id="{D54BE639-971C-43F2-906D-FC1F292AB73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D7BA920-3442-44EC-9013-163076F9A2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C8613C0-74A9-4347-ABEA-16E681AB13BE}"/>
              </a:ext>
            </a:extLst>
          </p:cNvPr>
          <p:cNvSpPr>
            <a:spLocks noGrp="1" noChangeArrowheads="1"/>
          </p:cNvSpPr>
          <p:nvPr>
            <p:ph type="sldNum" sz="quarter" idx="12"/>
          </p:nvPr>
        </p:nvSpPr>
        <p:spPr>
          <a:ln/>
        </p:spPr>
        <p:txBody>
          <a:bodyPr/>
          <a:lstStyle>
            <a:lvl1pPr>
              <a:defRPr/>
            </a:lvl1pPr>
          </a:lstStyle>
          <a:p>
            <a:pPr>
              <a:defRPr/>
            </a:pPr>
            <a:fld id="{E7250ECC-04F8-4A2F-BD9F-FD5969F7D754}" type="slidenum">
              <a:rPr lang="en-US" altLang="zh-CN"/>
              <a:pPr>
                <a:defRPr/>
              </a:pPr>
              <a:t>‹#›</a:t>
            </a:fld>
            <a:endParaRPr lang="en-US" altLang="zh-CN"/>
          </a:p>
        </p:txBody>
      </p:sp>
    </p:spTree>
    <p:extLst>
      <p:ext uri="{BB962C8B-B14F-4D97-AF65-F5344CB8AC3E}">
        <p14:creationId xmlns:p14="http://schemas.microsoft.com/office/powerpoint/2010/main" val="1896370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685800" y="1981200"/>
            <a:ext cx="3810000" cy="4114800"/>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4648200" y="1981200"/>
            <a:ext cx="3810000" cy="4114800"/>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4">
            <a:extLst>
              <a:ext uri="{FF2B5EF4-FFF2-40B4-BE49-F238E27FC236}">
                <a16:creationId xmlns:a16="http://schemas.microsoft.com/office/drawing/2014/main" id="{26D04FCC-9064-4242-AC68-0A1435BC30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DF7C22-38A1-4168-BF33-251AA819D0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CB13193-23EB-4829-81F3-1871B3AFE1CE}"/>
              </a:ext>
            </a:extLst>
          </p:cNvPr>
          <p:cNvSpPr>
            <a:spLocks noGrp="1" noChangeArrowheads="1"/>
          </p:cNvSpPr>
          <p:nvPr>
            <p:ph type="sldNum" sz="quarter" idx="12"/>
          </p:nvPr>
        </p:nvSpPr>
        <p:spPr>
          <a:ln/>
        </p:spPr>
        <p:txBody>
          <a:bodyPr/>
          <a:lstStyle>
            <a:lvl1pPr>
              <a:defRPr/>
            </a:lvl1pPr>
          </a:lstStyle>
          <a:p>
            <a:pPr>
              <a:defRPr/>
            </a:pPr>
            <a:fld id="{73B70004-9BA2-49F2-A860-50FE3BFA3ECB}" type="slidenum">
              <a:rPr lang="en-US" altLang="zh-CN"/>
              <a:pPr>
                <a:defRPr/>
              </a:pPr>
              <a:t>‹#›</a:t>
            </a:fld>
            <a:endParaRPr lang="en-US" altLang="zh-CN"/>
          </a:p>
        </p:txBody>
      </p:sp>
    </p:spTree>
    <p:extLst>
      <p:ext uri="{BB962C8B-B14F-4D97-AF65-F5344CB8AC3E}">
        <p14:creationId xmlns:p14="http://schemas.microsoft.com/office/powerpoint/2010/main" val="2600706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tx1"/>
        </a:solidFill>
        <a:effectLst/>
      </p:bgPr>
    </p:bg>
    <p:spTree>
      <p:nvGrpSpPr>
        <p:cNvPr id="1" name=""/>
        <p:cNvGrpSpPr/>
        <p:nvPr/>
      </p:nvGrpSpPr>
      <p:grpSpPr>
        <a:xfrm>
          <a:off x="0" y="0"/>
          <a:ext cx="0" cy="0"/>
          <a:chOff x="0" y="0"/>
          <a:chExt cx="0" cy="0"/>
        </a:xfrm>
      </p:grpSpPr>
      <p:sp>
        <p:nvSpPr>
          <p:cNvPr id="4" name="Text Box 1028">
            <a:extLst>
              <a:ext uri="{FF2B5EF4-FFF2-40B4-BE49-F238E27FC236}">
                <a16:creationId xmlns:a16="http://schemas.microsoft.com/office/drawing/2014/main" id="{39E35D83-F530-4C2B-8778-3043890B0D47}"/>
              </a:ext>
            </a:extLst>
          </p:cNvPr>
          <p:cNvSpPr txBox="1">
            <a:spLocks noChangeArrowheads="1"/>
          </p:cNvSpPr>
          <p:nvPr/>
        </p:nvSpPr>
        <p:spPr bwMode="auto">
          <a:xfrm>
            <a:off x="2286000" y="533400"/>
            <a:ext cx="45513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000" b="1">
                <a:solidFill>
                  <a:schemeClr val="bg2"/>
                </a:solidFill>
              </a:rPr>
              <a:t>Introduction to Computing Systems</a:t>
            </a:r>
          </a:p>
          <a:p>
            <a:pPr algn="ctr">
              <a:defRPr/>
            </a:pPr>
            <a:r>
              <a:rPr lang="en-US" altLang="zh-CN" sz="1600" b="1">
                <a:solidFill>
                  <a:schemeClr val="bg2"/>
                </a:solidFill>
              </a:rPr>
              <a:t>from bits &amp; gates to C &amp; beyond</a:t>
            </a:r>
          </a:p>
        </p:txBody>
      </p:sp>
      <p:pic>
        <p:nvPicPr>
          <p:cNvPr id="5" name="Picture 1029" descr="C:\My Documents\line_blu.gif">
            <a:extLst>
              <a:ext uri="{FF2B5EF4-FFF2-40B4-BE49-F238E27FC236}">
                <a16:creationId xmlns:a16="http://schemas.microsoft.com/office/drawing/2014/main" id="{474FFB31-7908-453C-A94E-CB28CB605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8450"/>
            <a:ext cx="62103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274" name="Rectangle 1026"/>
          <p:cNvSpPr>
            <a:spLocks noGrp="1" noChangeArrowheads="1"/>
          </p:cNvSpPr>
          <p:nvPr>
            <p:ph type="ctrTitle" sz="quarter"/>
          </p:nvPr>
        </p:nvSpPr>
        <p:spPr>
          <a:xfrm>
            <a:off x="228600" y="1981200"/>
            <a:ext cx="7772400" cy="742950"/>
          </a:xfrm>
        </p:spPr>
        <p:txBody>
          <a:bodyPr anchor="b"/>
          <a:lstStyle>
            <a:lvl1pPr algn="l">
              <a:defRPr>
                <a:effectLst>
                  <a:outerShdw blurRad="38100" dist="38100" dir="2700000" algn="tl">
                    <a:srgbClr val="C0C0C0"/>
                  </a:outerShdw>
                </a:effectLst>
              </a:defRPr>
            </a:lvl1pPr>
          </a:lstStyle>
          <a:p>
            <a:pPr lvl="0"/>
            <a:r>
              <a:rPr lang="en-US" altLang="zh-CN" noProof="0"/>
              <a:t>Click to edit Master title style</a:t>
            </a:r>
          </a:p>
        </p:txBody>
      </p:sp>
      <p:sp>
        <p:nvSpPr>
          <p:cNvPr id="438275" name="Rectangle 1027"/>
          <p:cNvSpPr>
            <a:spLocks noGrp="1" noChangeArrowheads="1"/>
          </p:cNvSpPr>
          <p:nvPr>
            <p:ph type="subTitle" sz="quarter" idx="1"/>
          </p:nvPr>
        </p:nvSpPr>
        <p:spPr>
          <a:xfrm>
            <a:off x="1295400" y="3702050"/>
            <a:ext cx="6400800" cy="519113"/>
          </a:xfrm>
          <a:extLs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spAutoFit/>
          </a:bodyPr>
          <a:lstStyle>
            <a:lvl1pPr marL="0" indent="0" algn="ctr">
              <a:buClr>
                <a:schemeClr val="bg2"/>
              </a:buClr>
              <a:buFont typeface="Wingdings" panose="05000000000000000000" pitchFamily="2" charset="2"/>
              <a:buNone/>
              <a:defRPr>
                <a:solidFill>
                  <a:srgbClr val="000099"/>
                </a:solidFill>
              </a:defRPr>
            </a:lvl1pPr>
          </a:lstStyle>
          <a:p>
            <a:pPr lvl="0"/>
            <a:r>
              <a:rPr lang="en-US" altLang="zh-CN" noProof="0"/>
              <a:t>Click to edit Master subtitle style</a:t>
            </a:r>
          </a:p>
        </p:txBody>
      </p:sp>
    </p:spTree>
    <p:extLst>
      <p:ext uri="{BB962C8B-B14F-4D97-AF65-F5344CB8AC3E}">
        <p14:creationId xmlns:p14="http://schemas.microsoft.com/office/powerpoint/2010/main" val="1596283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idx="1"/>
          </p:nvPr>
        </p:nvSpPr>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3">
            <a:extLst>
              <a:ext uri="{FF2B5EF4-FFF2-40B4-BE49-F238E27FC236}">
                <a16:creationId xmlns:a16="http://schemas.microsoft.com/office/drawing/2014/main" id="{462E2D83-61B0-4A66-9DAB-014B6791F9F9}"/>
              </a:ext>
            </a:extLst>
          </p:cNvPr>
          <p:cNvSpPr>
            <a:spLocks noGrp="1" noChangeArrowheads="1"/>
          </p:cNvSpPr>
          <p:nvPr>
            <p:ph type="sldNum" sz="quarter" idx="10"/>
          </p:nvPr>
        </p:nvSpPr>
        <p:spPr>
          <a:ln/>
        </p:spPr>
        <p:txBody>
          <a:bodyPr/>
          <a:lstStyle>
            <a:lvl1pPr>
              <a:defRPr/>
            </a:lvl1pPr>
          </a:lstStyle>
          <a:p>
            <a:pPr>
              <a:defRPr/>
            </a:pPr>
            <a:r>
              <a:rPr lang="en-US" altLang="zh-CN"/>
              <a:t>1 - </a:t>
            </a:r>
            <a:fld id="{ECF487E5-DA03-462F-8AEA-D64BE9D22135}" type="slidenum">
              <a:rPr lang="en-US" altLang="zh-CN" smtClean="0"/>
              <a:pPr>
                <a:defRPr/>
              </a:pPr>
              <a:t>‹#›</a:t>
            </a:fld>
            <a:endParaRPr lang="en-US" altLang="zh-CN"/>
          </a:p>
        </p:txBody>
      </p:sp>
    </p:spTree>
    <p:extLst>
      <p:ext uri="{BB962C8B-B14F-4D97-AF65-F5344CB8AC3E}">
        <p14:creationId xmlns:p14="http://schemas.microsoft.com/office/powerpoint/2010/main" val="2659174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noProof="1"/>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1"/>
              <a:t>Click to edit Master text styles</a:t>
            </a:r>
          </a:p>
        </p:txBody>
      </p:sp>
      <p:sp>
        <p:nvSpPr>
          <p:cNvPr id="4" name="Date Placeholder 8196">
            <a:extLst>
              <a:ext uri="{FF2B5EF4-FFF2-40B4-BE49-F238E27FC236}">
                <a16:creationId xmlns:a16="http://schemas.microsoft.com/office/drawing/2014/main" id="{306166E5-0524-4CC7-8FC8-90FB79DD421A}"/>
              </a:ext>
            </a:extLst>
          </p:cNvPr>
          <p:cNvSpPr>
            <a:spLocks noGrp="1"/>
          </p:cNvSpPr>
          <p:nvPr>
            <p:ph type="dt" sz="half" idx="10"/>
          </p:nvPr>
        </p:nvSpPr>
        <p:spPr/>
        <p:txBody>
          <a:bodyPr/>
          <a:lstStyle>
            <a:lvl1pPr>
              <a:defRPr/>
            </a:lvl1pPr>
          </a:lstStyle>
          <a:p>
            <a:pPr>
              <a:defRPr/>
            </a:pPr>
            <a:endParaRPr lang="zh-CN" altLang="en-US"/>
          </a:p>
        </p:txBody>
      </p:sp>
      <p:sp>
        <p:nvSpPr>
          <p:cNvPr id="5" name="Footer Placeholder 8197">
            <a:extLst>
              <a:ext uri="{FF2B5EF4-FFF2-40B4-BE49-F238E27FC236}">
                <a16:creationId xmlns:a16="http://schemas.microsoft.com/office/drawing/2014/main" id="{77921F50-A7D4-4EF1-9BA1-5F1AE238AF30}"/>
              </a:ext>
            </a:extLst>
          </p:cNvPr>
          <p:cNvSpPr>
            <a:spLocks noGrp="1"/>
          </p:cNvSpPr>
          <p:nvPr>
            <p:ph type="ftr" sz="quarter" idx="11"/>
          </p:nvPr>
        </p:nvSpPr>
        <p:spPr/>
        <p:txBody>
          <a:bodyPr/>
          <a:lstStyle>
            <a:lvl1pPr>
              <a:defRPr/>
            </a:lvl1pPr>
          </a:lstStyle>
          <a:p>
            <a:pPr>
              <a:defRPr/>
            </a:pPr>
            <a:endParaRPr lang="zh-CN"/>
          </a:p>
        </p:txBody>
      </p:sp>
      <p:sp>
        <p:nvSpPr>
          <p:cNvPr id="6" name="Slide Number Placeholder 8198">
            <a:extLst>
              <a:ext uri="{FF2B5EF4-FFF2-40B4-BE49-F238E27FC236}">
                <a16:creationId xmlns:a16="http://schemas.microsoft.com/office/drawing/2014/main" id="{567D2F4E-F0C7-4F8A-B57D-6FF64A2989B1}"/>
              </a:ext>
            </a:extLst>
          </p:cNvPr>
          <p:cNvSpPr>
            <a:spLocks noGrp="1"/>
          </p:cNvSpPr>
          <p:nvPr>
            <p:ph type="sldNum" sz="quarter" idx="12"/>
          </p:nvPr>
        </p:nvSpPr>
        <p:spPr/>
        <p:txBody>
          <a:bodyPr/>
          <a:lstStyle>
            <a:lvl1pPr>
              <a:defRPr/>
            </a:lvl1pPr>
          </a:lstStyle>
          <a:p>
            <a:pPr>
              <a:defRPr/>
            </a:pPr>
            <a:fld id="{85664B6E-DE9A-4903-950A-DF53A28F72C0}" type="slidenum">
              <a:rPr lang="en-US" altLang="zh-CN"/>
              <a:pPr>
                <a:defRPr/>
              </a:pPr>
              <a:t>‹#›</a:t>
            </a:fld>
            <a:endParaRPr lang="zh-CN"/>
          </a:p>
        </p:txBody>
      </p:sp>
    </p:spTree>
    <p:extLst>
      <p:ext uri="{BB962C8B-B14F-4D97-AF65-F5344CB8AC3E}">
        <p14:creationId xmlns:p14="http://schemas.microsoft.com/office/powerpoint/2010/main" val="340461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noProof="1"/>
              <a:t>Edit Master text styles</a:t>
            </a:r>
          </a:p>
        </p:txBody>
      </p:sp>
      <p:sp>
        <p:nvSpPr>
          <p:cNvPr id="4" name="Rectangle 3">
            <a:extLst>
              <a:ext uri="{FF2B5EF4-FFF2-40B4-BE49-F238E27FC236}">
                <a16:creationId xmlns:a16="http://schemas.microsoft.com/office/drawing/2014/main" id="{10A96966-1988-4BEA-B8A8-3CCFB82285B6}"/>
              </a:ext>
            </a:extLst>
          </p:cNvPr>
          <p:cNvSpPr>
            <a:spLocks noGrp="1" noChangeArrowheads="1"/>
          </p:cNvSpPr>
          <p:nvPr>
            <p:ph type="sldNum" sz="quarter" idx="10"/>
          </p:nvPr>
        </p:nvSpPr>
        <p:spPr>
          <a:ln/>
        </p:spPr>
        <p:txBody>
          <a:bodyPr/>
          <a:lstStyle>
            <a:lvl1pPr>
              <a:defRPr/>
            </a:lvl1pPr>
          </a:lstStyle>
          <a:p>
            <a:pPr>
              <a:defRPr/>
            </a:pPr>
            <a:r>
              <a:rPr lang="en-US" altLang="zh-CN"/>
              <a:t>1 - </a:t>
            </a:r>
            <a:fld id="{D83114F1-9C60-4F7D-88B9-B05C86DFEFA8}" type="slidenum">
              <a:rPr lang="en-US" altLang="zh-CN" smtClean="0"/>
              <a:pPr>
                <a:defRPr/>
              </a:pPr>
              <a:t>‹#›</a:t>
            </a:fld>
            <a:endParaRPr lang="en-US" altLang="zh-CN"/>
          </a:p>
        </p:txBody>
      </p:sp>
    </p:spTree>
    <p:extLst>
      <p:ext uri="{BB962C8B-B14F-4D97-AF65-F5344CB8AC3E}">
        <p14:creationId xmlns:p14="http://schemas.microsoft.com/office/powerpoint/2010/main" val="2538633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Content Placeholder 2"/>
          <p:cNvSpPr>
            <a:spLocks noGrp="1"/>
          </p:cNvSpPr>
          <p:nvPr>
            <p:ph sz="half" idx="1"/>
          </p:nvPr>
        </p:nvSpPr>
        <p:spPr>
          <a:xfrm>
            <a:off x="255588" y="1284288"/>
            <a:ext cx="4265612" cy="4570412"/>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Content Placeholder 3"/>
          <p:cNvSpPr>
            <a:spLocks noGrp="1"/>
          </p:cNvSpPr>
          <p:nvPr>
            <p:ph sz="half" idx="2"/>
          </p:nvPr>
        </p:nvSpPr>
        <p:spPr>
          <a:xfrm>
            <a:off x="4673600" y="1284288"/>
            <a:ext cx="4265613" cy="4570412"/>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Rectangle 3">
            <a:extLst>
              <a:ext uri="{FF2B5EF4-FFF2-40B4-BE49-F238E27FC236}">
                <a16:creationId xmlns:a16="http://schemas.microsoft.com/office/drawing/2014/main" id="{E5D5B32C-7197-46BF-A96B-50EBCF327919}"/>
              </a:ext>
            </a:extLst>
          </p:cNvPr>
          <p:cNvSpPr>
            <a:spLocks noGrp="1" noChangeArrowheads="1"/>
          </p:cNvSpPr>
          <p:nvPr>
            <p:ph type="sldNum" sz="quarter" idx="10"/>
          </p:nvPr>
        </p:nvSpPr>
        <p:spPr>
          <a:ln/>
        </p:spPr>
        <p:txBody>
          <a:bodyPr/>
          <a:lstStyle>
            <a:lvl1pPr>
              <a:defRPr/>
            </a:lvl1pPr>
          </a:lstStyle>
          <a:p>
            <a:pPr>
              <a:defRPr/>
            </a:pPr>
            <a:r>
              <a:rPr lang="en-US" altLang="zh-CN"/>
              <a:t>1 - </a:t>
            </a:r>
            <a:fld id="{AC6D7094-6542-4B6B-A2B5-CF823B4A33C4}" type="slidenum">
              <a:rPr lang="en-US" altLang="zh-CN" smtClean="0"/>
              <a:pPr>
                <a:defRPr/>
              </a:pPr>
              <a:t>‹#›</a:t>
            </a:fld>
            <a:endParaRPr lang="en-US" altLang="zh-CN"/>
          </a:p>
        </p:txBody>
      </p:sp>
    </p:spTree>
    <p:extLst>
      <p:ext uri="{BB962C8B-B14F-4D97-AF65-F5344CB8AC3E}">
        <p14:creationId xmlns:p14="http://schemas.microsoft.com/office/powerpoint/2010/main" val="3957151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noProof="1"/>
              <a:t>Click to edit Master title style</a:t>
            </a:r>
            <a:endParaRPr lang="zh-CN" altLang="en-US"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7" name="Rectangle 3">
            <a:extLst>
              <a:ext uri="{FF2B5EF4-FFF2-40B4-BE49-F238E27FC236}">
                <a16:creationId xmlns:a16="http://schemas.microsoft.com/office/drawing/2014/main" id="{6FFBE8CB-C882-4B28-976F-F94454ECFF5D}"/>
              </a:ext>
            </a:extLst>
          </p:cNvPr>
          <p:cNvSpPr>
            <a:spLocks noGrp="1" noChangeArrowheads="1"/>
          </p:cNvSpPr>
          <p:nvPr>
            <p:ph type="sldNum" sz="quarter" idx="10"/>
          </p:nvPr>
        </p:nvSpPr>
        <p:spPr>
          <a:ln/>
        </p:spPr>
        <p:txBody>
          <a:bodyPr/>
          <a:lstStyle>
            <a:lvl1pPr>
              <a:defRPr/>
            </a:lvl1pPr>
          </a:lstStyle>
          <a:p>
            <a:pPr>
              <a:defRPr/>
            </a:pPr>
            <a:r>
              <a:rPr lang="en-US" altLang="zh-CN"/>
              <a:t>1 - </a:t>
            </a:r>
            <a:fld id="{821CA885-E5BE-44E8-A870-7432CD310269}" type="slidenum">
              <a:rPr lang="en-US" altLang="zh-CN" smtClean="0"/>
              <a:pPr>
                <a:defRPr/>
              </a:pPr>
              <a:t>‹#›</a:t>
            </a:fld>
            <a:endParaRPr lang="en-US" altLang="zh-CN"/>
          </a:p>
        </p:txBody>
      </p:sp>
    </p:spTree>
    <p:extLst>
      <p:ext uri="{BB962C8B-B14F-4D97-AF65-F5344CB8AC3E}">
        <p14:creationId xmlns:p14="http://schemas.microsoft.com/office/powerpoint/2010/main" val="3197764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Rectangle 3">
            <a:extLst>
              <a:ext uri="{FF2B5EF4-FFF2-40B4-BE49-F238E27FC236}">
                <a16:creationId xmlns:a16="http://schemas.microsoft.com/office/drawing/2014/main" id="{0F90EE67-87B8-43EC-A563-202107A90367}"/>
              </a:ext>
            </a:extLst>
          </p:cNvPr>
          <p:cNvSpPr>
            <a:spLocks noGrp="1" noChangeArrowheads="1"/>
          </p:cNvSpPr>
          <p:nvPr>
            <p:ph type="sldNum" sz="quarter" idx="10"/>
          </p:nvPr>
        </p:nvSpPr>
        <p:spPr>
          <a:ln/>
        </p:spPr>
        <p:txBody>
          <a:bodyPr/>
          <a:lstStyle>
            <a:lvl1pPr>
              <a:defRPr/>
            </a:lvl1pPr>
          </a:lstStyle>
          <a:p>
            <a:pPr>
              <a:defRPr/>
            </a:pPr>
            <a:r>
              <a:rPr lang="en-US" altLang="zh-CN"/>
              <a:t>1 - </a:t>
            </a:r>
            <a:fld id="{3AB6CAB7-45E9-4F2D-86E4-06DE112534A3}" type="slidenum">
              <a:rPr lang="en-US" altLang="zh-CN" smtClean="0"/>
              <a:pPr>
                <a:defRPr/>
              </a:pPr>
              <a:t>‹#›</a:t>
            </a:fld>
            <a:endParaRPr lang="en-US" altLang="zh-CN"/>
          </a:p>
        </p:txBody>
      </p:sp>
    </p:spTree>
    <p:extLst>
      <p:ext uri="{BB962C8B-B14F-4D97-AF65-F5344CB8AC3E}">
        <p14:creationId xmlns:p14="http://schemas.microsoft.com/office/powerpoint/2010/main" val="2794112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CB2F5AA-EBF4-40F4-8114-23BF5E947A5F}"/>
              </a:ext>
            </a:extLst>
          </p:cNvPr>
          <p:cNvSpPr>
            <a:spLocks noGrp="1" noChangeArrowheads="1"/>
          </p:cNvSpPr>
          <p:nvPr>
            <p:ph type="sldNum" sz="quarter" idx="10"/>
          </p:nvPr>
        </p:nvSpPr>
        <p:spPr>
          <a:ln/>
        </p:spPr>
        <p:txBody>
          <a:bodyPr/>
          <a:lstStyle>
            <a:lvl1pPr>
              <a:defRPr/>
            </a:lvl1pPr>
          </a:lstStyle>
          <a:p>
            <a:pPr>
              <a:defRPr/>
            </a:pPr>
            <a:r>
              <a:rPr lang="en-US" altLang="zh-CN"/>
              <a:t>1 - </a:t>
            </a:r>
            <a:fld id="{198B564F-CCDC-482D-A360-79F71151F6C4}" type="slidenum">
              <a:rPr lang="en-US" altLang="zh-CN" smtClean="0"/>
              <a:pPr>
                <a:defRPr/>
              </a:pPr>
              <a:t>‹#›</a:t>
            </a:fld>
            <a:endParaRPr lang="en-US" altLang="zh-CN"/>
          </a:p>
        </p:txBody>
      </p:sp>
    </p:spTree>
    <p:extLst>
      <p:ext uri="{BB962C8B-B14F-4D97-AF65-F5344CB8AC3E}">
        <p14:creationId xmlns:p14="http://schemas.microsoft.com/office/powerpoint/2010/main" val="1233332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noProof="1"/>
              <a:t>Click to edit Master title style</a:t>
            </a:r>
            <a:endParaRPr lang="zh-CN" altLang="en-US"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noProof="1"/>
              <a:t>Edit Master text styles</a:t>
            </a:r>
          </a:p>
        </p:txBody>
      </p:sp>
      <p:sp>
        <p:nvSpPr>
          <p:cNvPr id="5" name="Rectangle 3">
            <a:extLst>
              <a:ext uri="{FF2B5EF4-FFF2-40B4-BE49-F238E27FC236}">
                <a16:creationId xmlns:a16="http://schemas.microsoft.com/office/drawing/2014/main" id="{B582D673-F046-43E2-AC20-A65816CF7CEE}"/>
              </a:ext>
            </a:extLst>
          </p:cNvPr>
          <p:cNvSpPr>
            <a:spLocks noGrp="1" noChangeArrowheads="1"/>
          </p:cNvSpPr>
          <p:nvPr>
            <p:ph type="sldNum" sz="quarter" idx="10"/>
          </p:nvPr>
        </p:nvSpPr>
        <p:spPr>
          <a:ln/>
        </p:spPr>
        <p:txBody>
          <a:bodyPr/>
          <a:lstStyle>
            <a:lvl1pPr>
              <a:defRPr/>
            </a:lvl1pPr>
          </a:lstStyle>
          <a:p>
            <a:pPr>
              <a:defRPr/>
            </a:pPr>
            <a:r>
              <a:rPr lang="en-US" altLang="zh-CN"/>
              <a:t>1 - </a:t>
            </a:r>
            <a:fld id="{023A3AAC-3B88-4C26-9EAB-E17AF913A7E2}" type="slidenum">
              <a:rPr lang="en-US" altLang="zh-CN" smtClean="0"/>
              <a:pPr>
                <a:defRPr/>
              </a:pPr>
              <a:t>‹#›</a:t>
            </a:fld>
            <a:endParaRPr lang="en-US" altLang="zh-CN"/>
          </a:p>
        </p:txBody>
      </p:sp>
    </p:spTree>
    <p:extLst>
      <p:ext uri="{BB962C8B-B14F-4D97-AF65-F5344CB8AC3E}">
        <p14:creationId xmlns:p14="http://schemas.microsoft.com/office/powerpoint/2010/main" val="1696772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noProof="1"/>
              <a:t>Click to edit Master title style</a:t>
            </a:r>
            <a:endParaRPr lang="zh-CN" altLang="en-US" noProof="1"/>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noProof="1"/>
              <a:t>Edit Master text styles</a:t>
            </a:r>
          </a:p>
        </p:txBody>
      </p:sp>
      <p:sp>
        <p:nvSpPr>
          <p:cNvPr id="5" name="Rectangle 3">
            <a:extLst>
              <a:ext uri="{FF2B5EF4-FFF2-40B4-BE49-F238E27FC236}">
                <a16:creationId xmlns:a16="http://schemas.microsoft.com/office/drawing/2014/main" id="{327EA83F-8463-4D41-9922-C416274A5AC8}"/>
              </a:ext>
            </a:extLst>
          </p:cNvPr>
          <p:cNvSpPr>
            <a:spLocks noGrp="1" noChangeArrowheads="1"/>
          </p:cNvSpPr>
          <p:nvPr>
            <p:ph type="sldNum" sz="quarter" idx="10"/>
          </p:nvPr>
        </p:nvSpPr>
        <p:spPr>
          <a:ln/>
        </p:spPr>
        <p:txBody>
          <a:bodyPr/>
          <a:lstStyle>
            <a:lvl1pPr>
              <a:defRPr/>
            </a:lvl1pPr>
          </a:lstStyle>
          <a:p>
            <a:pPr>
              <a:defRPr/>
            </a:pPr>
            <a:r>
              <a:rPr lang="en-US" altLang="zh-CN"/>
              <a:t>1 - </a:t>
            </a:r>
            <a:fld id="{9AFFE97C-3799-4FC0-8FDC-816597A75993}" type="slidenum">
              <a:rPr lang="en-US" altLang="zh-CN" smtClean="0"/>
              <a:pPr>
                <a:defRPr/>
              </a:pPr>
              <a:t>‹#›</a:t>
            </a:fld>
            <a:endParaRPr lang="en-US" altLang="zh-CN"/>
          </a:p>
        </p:txBody>
      </p:sp>
    </p:spTree>
    <p:extLst>
      <p:ext uri="{BB962C8B-B14F-4D97-AF65-F5344CB8AC3E}">
        <p14:creationId xmlns:p14="http://schemas.microsoft.com/office/powerpoint/2010/main" val="239124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p:txBody>
          <a:bodyPr vert="eaVert"/>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3">
            <a:extLst>
              <a:ext uri="{FF2B5EF4-FFF2-40B4-BE49-F238E27FC236}">
                <a16:creationId xmlns:a16="http://schemas.microsoft.com/office/drawing/2014/main" id="{D441EA8C-BCD5-4F63-AF62-E599FB2A0179}"/>
              </a:ext>
            </a:extLst>
          </p:cNvPr>
          <p:cNvSpPr>
            <a:spLocks noGrp="1" noChangeArrowheads="1"/>
          </p:cNvSpPr>
          <p:nvPr>
            <p:ph type="sldNum" sz="quarter" idx="10"/>
          </p:nvPr>
        </p:nvSpPr>
        <p:spPr>
          <a:ln/>
        </p:spPr>
        <p:txBody>
          <a:bodyPr/>
          <a:lstStyle>
            <a:lvl1pPr>
              <a:defRPr/>
            </a:lvl1pPr>
          </a:lstStyle>
          <a:p>
            <a:pPr>
              <a:defRPr/>
            </a:pPr>
            <a:r>
              <a:rPr lang="en-US" altLang="zh-CN"/>
              <a:t>1 - </a:t>
            </a:r>
            <a:fld id="{A336DDB3-1ED3-418F-993F-4F8151790DA2}" type="slidenum">
              <a:rPr lang="en-US" altLang="zh-CN" smtClean="0"/>
              <a:pPr>
                <a:defRPr/>
              </a:pPr>
              <a:t>‹#›</a:t>
            </a:fld>
            <a:endParaRPr lang="en-US" altLang="zh-CN"/>
          </a:p>
        </p:txBody>
      </p:sp>
    </p:spTree>
    <p:extLst>
      <p:ext uri="{BB962C8B-B14F-4D97-AF65-F5344CB8AC3E}">
        <p14:creationId xmlns:p14="http://schemas.microsoft.com/office/powerpoint/2010/main" val="1793647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381000"/>
            <a:ext cx="2170113" cy="5473700"/>
          </a:xfrm>
        </p:spPr>
        <p:txBody>
          <a:bodyPr vert="eaVert"/>
          <a:lstStyle/>
          <a:p>
            <a:r>
              <a:rPr lang="en-US" altLang="zh-CN" noProof="1"/>
              <a:t>Click to edit Master title style</a:t>
            </a:r>
            <a:endParaRPr lang="zh-CN" altLang="en-US" noProof="1"/>
          </a:p>
        </p:txBody>
      </p:sp>
      <p:sp>
        <p:nvSpPr>
          <p:cNvPr id="3" name="Vertical Text Placeholder 2"/>
          <p:cNvSpPr>
            <a:spLocks noGrp="1"/>
          </p:cNvSpPr>
          <p:nvPr>
            <p:ph type="body" orient="vert" idx="1"/>
          </p:nvPr>
        </p:nvSpPr>
        <p:spPr>
          <a:xfrm>
            <a:off x="255588" y="381000"/>
            <a:ext cx="6361112" cy="5473700"/>
          </a:xfrm>
        </p:spPr>
        <p:txBody>
          <a:bodyPr vert="eaVert"/>
          <a:lstStyle/>
          <a:p>
            <a:pPr lvl="0"/>
            <a:r>
              <a:rPr lang="en-US" altLang="zh-CN" noProof="1"/>
              <a:t>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zh-CN" altLang="en-US" noProof="1"/>
          </a:p>
        </p:txBody>
      </p:sp>
      <p:sp>
        <p:nvSpPr>
          <p:cNvPr id="4" name="Rectangle 3">
            <a:extLst>
              <a:ext uri="{FF2B5EF4-FFF2-40B4-BE49-F238E27FC236}">
                <a16:creationId xmlns:a16="http://schemas.microsoft.com/office/drawing/2014/main" id="{06E30200-E76C-4A9F-881F-D024265FF6D8}"/>
              </a:ext>
            </a:extLst>
          </p:cNvPr>
          <p:cNvSpPr>
            <a:spLocks noGrp="1" noChangeArrowheads="1"/>
          </p:cNvSpPr>
          <p:nvPr>
            <p:ph type="sldNum" sz="quarter" idx="10"/>
          </p:nvPr>
        </p:nvSpPr>
        <p:spPr>
          <a:ln/>
        </p:spPr>
        <p:txBody>
          <a:bodyPr/>
          <a:lstStyle>
            <a:lvl1pPr>
              <a:defRPr/>
            </a:lvl1pPr>
          </a:lstStyle>
          <a:p>
            <a:pPr>
              <a:defRPr/>
            </a:pPr>
            <a:r>
              <a:rPr lang="en-US" altLang="zh-CN"/>
              <a:t>1 - </a:t>
            </a:r>
            <a:fld id="{12137D20-CFCA-49AE-AE79-38C42623AC6C}" type="slidenum">
              <a:rPr lang="en-US" altLang="zh-CN" smtClean="0"/>
              <a:pPr>
                <a:defRPr/>
              </a:pPr>
              <a:t>‹#›</a:t>
            </a:fld>
            <a:endParaRPr lang="en-US" altLang="zh-CN"/>
          </a:p>
        </p:txBody>
      </p:sp>
    </p:spTree>
    <p:extLst>
      <p:ext uri="{BB962C8B-B14F-4D97-AF65-F5344CB8AC3E}">
        <p14:creationId xmlns:p14="http://schemas.microsoft.com/office/powerpoint/2010/main" val="293107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57200" y="1268413"/>
            <a:ext cx="4032504" cy="485775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54296" y="1268413"/>
            <a:ext cx="4032504" cy="485775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8196">
            <a:extLst>
              <a:ext uri="{FF2B5EF4-FFF2-40B4-BE49-F238E27FC236}">
                <a16:creationId xmlns:a16="http://schemas.microsoft.com/office/drawing/2014/main" id="{08195523-4FF5-4D18-867F-DDD87630F3BD}"/>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8197">
            <a:extLst>
              <a:ext uri="{FF2B5EF4-FFF2-40B4-BE49-F238E27FC236}">
                <a16:creationId xmlns:a16="http://schemas.microsoft.com/office/drawing/2014/main" id="{717D9AFB-D7CF-4C0D-9BBF-AC39C13F2E4B}"/>
              </a:ext>
            </a:extLst>
          </p:cNvPr>
          <p:cNvSpPr>
            <a:spLocks noGrp="1"/>
          </p:cNvSpPr>
          <p:nvPr>
            <p:ph type="ftr" sz="quarter" idx="11"/>
          </p:nvPr>
        </p:nvSpPr>
        <p:spPr/>
        <p:txBody>
          <a:bodyPr/>
          <a:lstStyle>
            <a:lvl1pPr>
              <a:defRPr/>
            </a:lvl1pPr>
          </a:lstStyle>
          <a:p>
            <a:pPr>
              <a:defRPr/>
            </a:pPr>
            <a:endParaRPr lang="zh-CN"/>
          </a:p>
        </p:txBody>
      </p:sp>
      <p:sp>
        <p:nvSpPr>
          <p:cNvPr id="7" name="Slide Number Placeholder 8198">
            <a:extLst>
              <a:ext uri="{FF2B5EF4-FFF2-40B4-BE49-F238E27FC236}">
                <a16:creationId xmlns:a16="http://schemas.microsoft.com/office/drawing/2014/main" id="{F1FD2009-5924-42E4-8D96-0C9A6BCA409F}"/>
              </a:ext>
            </a:extLst>
          </p:cNvPr>
          <p:cNvSpPr>
            <a:spLocks noGrp="1"/>
          </p:cNvSpPr>
          <p:nvPr>
            <p:ph type="sldNum" sz="quarter" idx="12"/>
          </p:nvPr>
        </p:nvSpPr>
        <p:spPr/>
        <p:txBody>
          <a:bodyPr/>
          <a:lstStyle>
            <a:lvl1pPr>
              <a:defRPr/>
            </a:lvl1pPr>
          </a:lstStyle>
          <a:p>
            <a:pPr>
              <a:defRPr/>
            </a:pPr>
            <a:fld id="{1752FB22-9280-4EC7-948F-BDA0445104FE}" type="slidenum">
              <a:rPr lang="en-US" altLang="zh-CN"/>
              <a:pPr>
                <a:defRPr/>
              </a:pPr>
              <a:t>‹#›</a:t>
            </a:fld>
            <a:endParaRPr lang="zh-CN"/>
          </a:p>
        </p:txBody>
      </p:sp>
    </p:spTree>
    <p:extLst>
      <p:ext uri="{BB962C8B-B14F-4D97-AF65-F5344CB8AC3E}">
        <p14:creationId xmlns:p14="http://schemas.microsoft.com/office/powerpoint/2010/main" val="301635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noProof="1"/>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8196">
            <a:extLst>
              <a:ext uri="{FF2B5EF4-FFF2-40B4-BE49-F238E27FC236}">
                <a16:creationId xmlns:a16="http://schemas.microsoft.com/office/drawing/2014/main" id="{3745A239-DDD5-43EB-8666-DD6EA5E860F0}"/>
              </a:ext>
            </a:extLst>
          </p:cNvPr>
          <p:cNvSpPr>
            <a:spLocks noGrp="1"/>
          </p:cNvSpPr>
          <p:nvPr>
            <p:ph type="dt" sz="half" idx="10"/>
          </p:nvPr>
        </p:nvSpPr>
        <p:spPr/>
        <p:txBody>
          <a:bodyPr/>
          <a:lstStyle>
            <a:lvl1pPr>
              <a:defRPr/>
            </a:lvl1pPr>
          </a:lstStyle>
          <a:p>
            <a:pPr>
              <a:defRPr/>
            </a:pPr>
            <a:endParaRPr lang="zh-CN" altLang="en-US"/>
          </a:p>
        </p:txBody>
      </p:sp>
      <p:sp>
        <p:nvSpPr>
          <p:cNvPr id="8" name="Footer Placeholder 8197">
            <a:extLst>
              <a:ext uri="{FF2B5EF4-FFF2-40B4-BE49-F238E27FC236}">
                <a16:creationId xmlns:a16="http://schemas.microsoft.com/office/drawing/2014/main" id="{7BDCFDC6-5B6A-40C5-98B9-DF5DBC0419DF}"/>
              </a:ext>
            </a:extLst>
          </p:cNvPr>
          <p:cNvSpPr>
            <a:spLocks noGrp="1"/>
          </p:cNvSpPr>
          <p:nvPr>
            <p:ph type="ftr" sz="quarter" idx="11"/>
          </p:nvPr>
        </p:nvSpPr>
        <p:spPr/>
        <p:txBody>
          <a:bodyPr/>
          <a:lstStyle>
            <a:lvl1pPr>
              <a:defRPr/>
            </a:lvl1pPr>
          </a:lstStyle>
          <a:p>
            <a:pPr>
              <a:defRPr/>
            </a:pPr>
            <a:endParaRPr lang="zh-CN"/>
          </a:p>
        </p:txBody>
      </p:sp>
      <p:sp>
        <p:nvSpPr>
          <p:cNvPr id="9" name="Slide Number Placeholder 8198">
            <a:extLst>
              <a:ext uri="{FF2B5EF4-FFF2-40B4-BE49-F238E27FC236}">
                <a16:creationId xmlns:a16="http://schemas.microsoft.com/office/drawing/2014/main" id="{DCC31C34-B260-4E8D-AF0D-4F13E81AC155}"/>
              </a:ext>
            </a:extLst>
          </p:cNvPr>
          <p:cNvSpPr>
            <a:spLocks noGrp="1"/>
          </p:cNvSpPr>
          <p:nvPr>
            <p:ph type="sldNum" sz="quarter" idx="12"/>
          </p:nvPr>
        </p:nvSpPr>
        <p:spPr/>
        <p:txBody>
          <a:bodyPr/>
          <a:lstStyle>
            <a:lvl1pPr>
              <a:defRPr/>
            </a:lvl1pPr>
          </a:lstStyle>
          <a:p>
            <a:pPr>
              <a:defRPr/>
            </a:pPr>
            <a:fld id="{A4A64DDE-1D09-4EEB-8553-147B864FC48C}" type="slidenum">
              <a:rPr lang="en-US" altLang="zh-CN"/>
              <a:pPr>
                <a:defRPr/>
              </a:pPr>
              <a:t>‹#›</a:t>
            </a:fld>
            <a:endParaRPr lang="zh-CN"/>
          </a:p>
        </p:txBody>
      </p:sp>
    </p:spTree>
    <p:extLst>
      <p:ext uri="{BB962C8B-B14F-4D97-AF65-F5344CB8AC3E}">
        <p14:creationId xmlns:p14="http://schemas.microsoft.com/office/powerpoint/2010/main" val="418085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8196">
            <a:extLst>
              <a:ext uri="{FF2B5EF4-FFF2-40B4-BE49-F238E27FC236}">
                <a16:creationId xmlns:a16="http://schemas.microsoft.com/office/drawing/2014/main" id="{E0EBC08C-6742-4DA6-928A-C8159D985AAF}"/>
              </a:ext>
            </a:extLst>
          </p:cNvPr>
          <p:cNvSpPr>
            <a:spLocks noGrp="1"/>
          </p:cNvSpPr>
          <p:nvPr>
            <p:ph type="dt" sz="half" idx="10"/>
          </p:nvPr>
        </p:nvSpPr>
        <p:spPr/>
        <p:txBody>
          <a:bodyPr/>
          <a:lstStyle>
            <a:lvl1pPr>
              <a:defRPr/>
            </a:lvl1pPr>
          </a:lstStyle>
          <a:p>
            <a:pPr>
              <a:defRPr/>
            </a:pPr>
            <a:endParaRPr lang="zh-CN" altLang="en-US"/>
          </a:p>
        </p:txBody>
      </p:sp>
      <p:sp>
        <p:nvSpPr>
          <p:cNvPr id="4" name="Footer Placeholder 8197">
            <a:extLst>
              <a:ext uri="{FF2B5EF4-FFF2-40B4-BE49-F238E27FC236}">
                <a16:creationId xmlns:a16="http://schemas.microsoft.com/office/drawing/2014/main" id="{68A8A0AF-CF9B-4287-846B-E14AF9A3CEFD}"/>
              </a:ext>
            </a:extLst>
          </p:cNvPr>
          <p:cNvSpPr>
            <a:spLocks noGrp="1"/>
          </p:cNvSpPr>
          <p:nvPr>
            <p:ph type="ftr" sz="quarter" idx="11"/>
          </p:nvPr>
        </p:nvSpPr>
        <p:spPr/>
        <p:txBody>
          <a:bodyPr/>
          <a:lstStyle>
            <a:lvl1pPr>
              <a:defRPr/>
            </a:lvl1pPr>
          </a:lstStyle>
          <a:p>
            <a:pPr>
              <a:defRPr/>
            </a:pPr>
            <a:endParaRPr lang="zh-CN"/>
          </a:p>
        </p:txBody>
      </p:sp>
      <p:sp>
        <p:nvSpPr>
          <p:cNvPr id="5" name="Slide Number Placeholder 8198">
            <a:extLst>
              <a:ext uri="{FF2B5EF4-FFF2-40B4-BE49-F238E27FC236}">
                <a16:creationId xmlns:a16="http://schemas.microsoft.com/office/drawing/2014/main" id="{45C1C262-1475-4051-B837-096ADDBBBE48}"/>
              </a:ext>
            </a:extLst>
          </p:cNvPr>
          <p:cNvSpPr>
            <a:spLocks noGrp="1"/>
          </p:cNvSpPr>
          <p:nvPr>
            <p:ph type="sldNum" sz="quarter" idx="12"/>
          </p:nvPr>
        </p:nvSpPr>
        <p:spPr/>
        <p:txBody>
          <a:bodyPr/>
          <a:lstStyle>
            <a:lvl1pPr>
              <a:defRPr/>
            </a:lvl1pPr>
          </a:lstStyle>
          <a:p>
            <a:pPr>
              <a:defRPr/>
            </a:pPr>
            <a:fld id="{B1716377-4F20-4CCF-ABCD-2AF092A51D94}" type="slidenum">
              <a:rPr lang="en-US" altLang="zh-CN"/>
              <a:pPr>
                <a:defRPr/>
              </a:pPr>
              <a:t>‹#›</a:t>
            </a:fld>
            <a:endParaRPr lang="zh-CN"/>
          </a:p>
        </p:txBody>
      </p:sp>
    </p:spTree>
    <p:extLst>
      <p:ext uri="{BB962C8B-B14F-4D97-AF65-F5344CB8AC3E}">
        <p14:creationId xmlns:p14="http://schemas.microsoft.com/office/powerpoint/2010/main" val="1585636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8196">
            <a:extLst>
              <a:ext uri="{FF2B5EF4-FFF2-40B4-BE49-F238E27FC236}">
                <a16:creationId xmlns:a16="http://schemas.microsoft.com/office/drawing/2014/main" id="{0A59E2DA-DECC-4A64-9196-EB5EA7AFB287}"/>
              </a:ext>
            </a:extLst>
          </p:cNvPr>
          <p:cNvSpPr>
            <a:spLocks noGrp="1"/>
          </p:cNvSpPr>
          <p:nvPr>
            <p:ph type="dt" sz="half" idx="10"/>
          </p:nvPr>
        </p:nvSpPr>
        <p:spPr/>
        <p:txBody>
          <a:bodyPr/>
          <a:lstStyle>
            <a:lvl1pPr>
              <a:defRPr/>
            </a:lvl1pPr>
          </a:lstStyle>
          <a:p>
            <a:pPr>
              <a:defRPr/>
            </a:pPr>
            <a:endParaRPr lang="zh-CN" altLang="en-US"/>
          </a:p>
        </p:txBody>
      </p:sp>
      <p:sp>
        <p:nvSpPr>
          <p:cNvPr id="3" name="Footer Placeholder 8197">
            <a:extLst>
              <a:ext uri="{FF2B5EF4-FFF2-40B4-BE49-F238E27FC236}">
                <a16:creationId xmlns:a16="http://schemas.microsoft.com/office/drawing/2014/main" id="{EC31F1D7-6F20-4800-AE71-C3BBA87A108F}"/>
              </a:ext>
            </a:extLst>
          </p:cNvPr>
          <p:cNvSpPr>
            <a:spLocks noGrp="1"/>
          </p:cNvSpPr>
          <p:nvPr>
            <p:ph type="ftr" sz="quarter" idx="11"/>
          </p:nvPr>
        </p:nvSpPr>
        <p:spPr/>
        <p:txBody>
          <a:bodyPr/>
          <a:lstStyle>
            <a:lvl1pPr>
              <a:defRPr/>
            </a:lvl1pPr>
          </a:lstStyle>
          <a:p>
            <a:pPr>
              <a:defRPr/>
            </a:pPr>
            <a:endParaRPr lang="zh-CN"/>
          </a:p>
        </p:txBody>
      </p:sp>
      <p:sp>
        <p:nvSpPr>
          <p:cNvPr id="4" name="Slide Number Placeholder 8198">
            <a:extLst>
              <a:ext uri="{FF2B5EF4-FFF2-40B4-BE49-F238E27FC236}">
                <a16:creationId xmlns:a16="http://schemas.microsoft.com/office/drawing/2014/main" id="{EB4A8021-6D41-4374-AE0B-20912FAFA9DB}"/>
              </a:ext>
            </a:extLst>
          </p:cNvPr>
          <p:cNvSpPr>
            <a:spLocks noGrp="1"/>
          </p:cNvSpPr>
          <p:nvPr>
            <p:ph type="sldNum" sz="quarter" idx="12"/>
          </p:nvPr>
        </p:nvSpPr>
        <p:spPr/>
        <p:txBody>
          <a:bodyPr/>
          <a:lstStyle>
            <a:lvl1pPr>
              <a:defRPr/>
            </a:lvl1pPr>
          </a:lstStyle>
          <a:p>
            <a:pPr>
              <a:defRPr/>
            </a:pPr>
            <a:fld id="{381CB93B-BB17-46BA-867A-232FE3E8F5EF}" type="slidenum">
              <a:rPr lang="en-US" altLang="zh-CN"/>
              <a:pPr>
                <a:defRPr/>
              </a:pPr>
              <a:t>‹#›</a:t>
            </a:fld>
            <a:endParaRPr lang="zh-CN"/>
          </a:p>
        </p:txBody>
      </p:sp>
    </p:spTree>
    <p:extLst>
      <p:ext uri="{BB962C8B-B14F-4D97-AF65-F5344CB8AC3E}">
        <p14:creationId xmlns:p14="http://schemas.microsoft.com/office/powerpoint/2010/main" val="669852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noProof="1"/>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Click to edit Master text styles</a:t>
            </a:r>
          </a:p>
        </p:txBody>
      </p:sp>
      <p:sp>
        <p:nvSpPr>
          <p:cNvPr id="5" name="Date Placeholder 8196">
            <a:extLst>
              <a:ext uri="{FF2B5EF4-FFF2-40B4-BE49-F238E27FC236}">
                <a16:creationId xmlns:a16="http://schemas.microsoft.com/office/drawing/2014/main" id="{4431810D-A37D-4CA3-8524-0623E339B16A}"/>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8197">
            <a:extLst>
              <a:ext uri="{FF2B5EF4-FFF2-40B4-BE49-F238E27FC236}">
                <a16:creationId xmlns:a16="http://schemas.microsoft.com/office/drawing/2014/main" id="{A2B16AD6-EDF6-4ADF-91FC-B7F6611F2480}"/>
              </a:ext>
            </a:extLst>
          </p:cNvPr>
          <p:cNvSpPr>
            <a:spLocks noGrp="1"/>
          </p:cNvSpPr>
          <p:nvPr>
            <p:ph type="ftr" sz="quarter" idx="11"/>
          </p:nvPr>
        </p:nvSpPr>
        <p:spPr/>
        <p:txBody>
          <a:bodyPr/>
          <a:lstStyle>
            <a:lvl1pPr>
              <a:defRPr/>
            </a:lvl1pPr>
          </a:lstStyle>
          <a:p>
            <a:pPr>
              <a:defRPr/>
            </a:pPr>
            <a:endParaRPr lang="zh-CN"/>
          </a:p>
        </p:txBody>
      </p:sp>
      <p:sp>
        <p:nvSpPr>
          <p:cNvPr id="7" name="Slide Number Placeholder 8198">
            <a:extLst>
              <a:ext uri="{FF2B5EF4-FFF2-40B4-BE49-F238E27FC236}">
                <a16:creationId xmlns:a16="http://schemas.microsoft.com/office/drawing/2014/main" id="{242AE3B2-3BF7-4E6A-8E9C-E160E366E42C}"/>
              </a:ext>
            </a:extLst>
          </p:cNvPr>
          <p:cNvSpPr>
            <a:spLocks noGrp="1"/>
          </p:cNvSpPr>
          <p:nvPr>
            <p:ph type="sldNum" sz="quarter" idx="12"/>
          </p:nvPr>
        </p:nvSpPr>
        <p:spPr/>
        <p:txBody>
          <a:bodyPr/>
          <a:lstStyle>
            <a:lvl1pPr>
              <a:defRPr/>
            </a:lvl1pPr>
          </a:lstStyle>
          <a:p>
            <a:pPr>
              <a:defRPr/>
            </a:pPr>
            <a:fld id="{958FC6B3-7EFF-45E7-ACDA-553BF2759A8F}" type="slidenum">
              <a:rPr lang="en-US" altLang="zh-CN"/>
              <a:pPr>
                <a:defRPr/>
              </a:pPr>
              <a:t>‹#›</a:t>
            </a:fld>
            <a:endParaRPr lang="zh-CN"/>
          </a:p>
        </p:txBody>
      </p:sp>
    </p:spTree>
    <p:extLst>
      <p:ext uri="{BB962C8B-B14F-4D97-AF65-F5344CB8AC3E}">
        <p14:creationId xmlns:p14="http://schemas.microsoft.com/office/powerpoint/2010/main" val="201137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noProof="1"/>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Click to edit Master text styles</a:t>
            </a:r>
          </a:p>
        </p:txBody>
      </p:sp>
      <p:sp>
        <p:nvSpPr>
          <p:cNvPr id="5" name="Date Placeholder 8196">
            <a:extLst>
              <a:ext uri="{FF2B5EF4-FFF2-40B4-BE49-F238E27FC236}">
                <a16:creationId xmlns:a16="http://schemas.microsoft.com/office/drawing/2014/main" id="{098859F9-686B-470C-9E2F-8BA2B0BFDC8A}"/>
              </a:ext>
            </a:extLst>
          </p:cNvPr>
          <p:cNvSpPr>
            <a:spLocks noGrp="1"/>
          </p:cNvSpPr>
          <p:nvPr>
            <p:ph type="dt" sz="half" idx="10"/>
          </p:nvPr>
        </p:nvSpPr>
        <p:spPr/>
        <p:txBody>
          <a:bodyPr/>
          <a:lstStyle>
            <a:lvl1pPr>
              <a:defRPr/>
            </a:lvl1pPr>
          </a:lstStyle>
          <a:p>
            <a:pPr>
              <a:defRPr/>
            </a:pPr>
            <a:endParaRPr lang="zh-CN" altLang="en-US"/>
          </a:p>
        </p:txBody>
      </p:sp>
      <p:sp>
        <p:nvSpPr>
          <p:cNvPr id="6" name="Footer Placeholder 8197">
            <a:extLst>
              <a:ext uri="{FF2B5EF4-FFF2-40B4-BE49-F238E27FC236}">
                <a16:creationId xmlns:a16="http://schemas.microsoft.com/office/drawing/2014/main" id="{3A90809F-D1D7-4D68-B84D-2CDCE4BE8F73}"/>
              </a:ext>
            </a:extLst>
          </p:cNvPr>
          <p:cNvSpPr>
            <a:spLocks noGrp="1"/>
          </p:cNvSpPr>
          <p:nvPr>
            <p:ph type="ftr" sz="quarter" idx="11"/>
          </p:nvPr>
        </p:nvSpPr>
        <p:spPr/>
        <p:txBody>
          <a:bodyPr/>
          <a:lstStyle>
            <a:lvl1pPr>
              <a:defRPr/>
            </a:lvl1pPr>
          </a:lstStyle>
          <a:p>
            <a:pPr>
              <a:defRPr/>
            </a:pPr>
            <a:endParaRPr lang="zh-CN"/>
          </a:p>
        </p:txBody>
      </p:sp>
      <p:sp>
        <p:nvSpPr>
          <p:cNvPr id="7" name="Slide Number Placeholder 8198">
            <a:extLst>
              <a:ext uri="{FF2B5EF4-FFF2-40B4-BE49-F238E27FC236}">
                <a16:creationId xmlns:a16="http://schemas.microsoft.com/office/drawing/2014/main" id="{2D39FE4A-3620-4B06-B76C-47D3652F0608}"/>
              </a:ext>
            </a:extLst>
          </p:cNvPr>
          <p:cNvSpPr>
            <a:spLocks noGrp="1"/>
          </p:cNvSpPr>
          <p:nvPr>
            <p:ph type="sldNum" sz="quarter" idx="12"/>
          </p:nvPr>
        </p:nvSpPr>
        <p:spPr/>
        <p:txBody>
          <a:bodyPr/>
          <a:lstStyle>
            <a:lvl1pPr>
              <a:defRPr/>
            </a:lvl1pPr>
          </a:lstStyle>
          <a:p>
            <a:pPr>
              <a:defRPr/>
            </a:pPr>
            <a:fld id="{F0753EA7-A7DA-429B-B04D-169FE1B435AD}" type="slidenum">
              <a:rPr lang="en-US" altLang="zh-CN"/>
              <a:pPr>
                <a:defRPr/>
              </a:pPr>
              <a:t>‹#›</a:t>
            </a:fld>
            <a:endParaRPr lang="zh-CN"/>
          </a:p>
        </p:txBody>
      </p:sp>
    </p:spTree>
    <p:extLst>
      <p:ext uri="{BB962C8B-B14F-4D97-AF65-F5344CB8AC3E}">
        <p14:creationId xmlns:p14="http://schemas.microsoft.com/office/powerpoint/2010/main" val="352345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8193" descr="USTC-BIGLOG">
            <a:extLst>
              <a:ext uri="{FF2B5EF4-FFF2-40B4-BE49-F238E27FC236}">
                <a16:creationId xmlns:a16="http://schemas.microsoft.com/office/drawing/2014/main" id="{FB6A5C78-B337-4BD3-915F-4F92683F60B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8194">
            <a:extLst>
              <a:ext uri="{FF2B5EF4-FFF2-40B4-BE49-F238E27FC236}">
                <a16:creationId xmlns:a16="http://schemas.microsoft.com/office/drawing/2014/main" id="{65DA3CCF-EEF7-4184-AF1D-CD73B9C16A47}"/>
              </a:ext>
            </a:extLst>
          </p:cNvPr>
          <p:cNvSpPr>
            <a:spLocks noGrp="1" noChangeArrowheads="1"/>
          </p:cNvSpPr>
          <p:nvPr>
            <p:ph type="title" idx="4294967295"/>
          </p:nvPr>
        </p:nvSpPr>
        <p:spPr bwMode="auto">
          <a:xfrm>
            <a:off x="457200" y="274638"/>
            <a:ext cx="82296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Text Placeholder 8195">
            <a:extLst>
              <a:ext uri="{FF2B5EF4-FFF2-40B4-BE49-F238E27FC236}">
                <a16:creationId xmlns:a16="http://schemas.microsoft.com/office/drawing/2014/main" id="{DAF466FD-154D-4216-98B7-8A644F8B4536}"/>
              </a:ext>
            </a:extLst>
          </p:cNvPr>
          <p:cNvSpPr>
            <a:spLocks noGrp="1" noChangeArrowheads="1"/>
          </p:cNvSpPr>
          <p:nvPr>
            <p:ph type="body" idx="4294967295"/>
          </p:nvPr>
        </p:nvSpPr>
        <p:spPr bwMode="auto">
          <a:xfrm>
            <a:off x="457200" y="1268413"/>
            <a:ext cx="82296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7" name="Date Placeholder 8196">
            <a:extLst>
              <a:ext uri="{FF2B5EF4-FFF2-40B4-BE49-F238E27FC236}">
                <a16:creationId xmlns:a16="http://schemas.microsoft.com/office/drawing/2014/main" id="{69814E96-A486-435A-84CC-79D9111C66A0}"/>
              </a:ext>
            </a:extLst>
          </p:cNvPr>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vl1pPr>
          </a:lstStyle>
          <a:p>
            <a:pPr>
              <a:defRPr/>
            </a:pPr>
            <a:endParaRPr lang="zh-CN" altLang="en-US"/>
          </a:p>
        </p:txBody>
      </p:sp>
      <p:sp>
        <p:nvSpPr>
          <p:cNvPr id="8198" name="Footer Placeholder 8197">
            <a:extLst>
              <a:ext uri="{FF2B5EF4-FFF2-40B4-BE49-F238E27FC236}">
                <a16:creationId xmlns:a16="http://schemas.microsoft.com/office/drawing/2014/main" id="{C0CA61A2-A4CB-455F-8313-F4729978AA2F}"/>
              </a:ext>
            </a:extLst>
          </p:cNvPr>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p>
        </p:txBody>
      </p:sp>
      <p:sp>
        <p:nvSpPr>
          <p:cNvPr id="8199" name="Slide Number Placeholder 8198">
            <a:extLst>
              <a:ext uri="{FF2B5EF4-FFF2-40B4-BE49-F238E27FC236}">
                <a16:creationId xmlns:a16="http://schemas.microsoft.com/office/drawing/2014/main" id="{A9DC0076-369C-4F09-9FE8-96BEE1E67528}"/>
              </a:ext>
            </a:extLst>
          </p:cNvPr>
          <p:cNvSpPr>
            <a:spLocks noGrp="1"/>
          </p:cNvSpPr>
          <p:nvPr>
            <p:ph type="sldNum" sz="quarter" idx="4"/>
          </p:nvPr>
        </p:nvSpPr>
        <p:spPr>
          <a:xfrm>
            <a:off x="6553200" y="6245225"/>
            <a:ext cx="2133600" cy="476250"/>
          </a:xfrm>
          <a:prstGeom prst="rect">
            <a:avLst/>
          </a:prstGeom>
          <a:noFill/>
          <a:ln w="9525">
            <a:noFill/>
            <a:miter/>
          </a:ln>
        </p:spPr>
        <p:txBody>
          <a:bodyPr/>
          <a:lstStyle>
            <a:lvl1pPr algn="r" eaLnBrk="1" hangingPunct="1">
              <a:buFont typeface="Arial" panose="020B0604020202020204" pitchFamily="34" charset="0"/>
              <a:buNone/>
              <a:defRPr sz="1400" noProof="1">
                <a:ea typeface="宋体" panose="02010600030101010101" pitchFamily="2" charset="-122"/>
                <a:cs typeface="+mn-ea"/>
              </a:defRPr>
            </a:lvl1pPr>
          </a:lstStyle>
          <a:p>
            <a:pPr>
              <a:defRPr/>
            </a:pPr>
            <a:fld id="{5E952CEC-3FF4-47D5-97EC-1E8FD0EE93AC}" type="slidenum">
              <a:rPr lang="en-US" altLang="zh-CN"/>
              <a:pPr>
                <a:defRPr/>
              </a:pPr>
              <a:t>‹#›</a:t>
            </a:fld>
            <a:endParaRPr lang="zh-CN">
              <a:cs typeface="+mn-cs"/>
            </a:endParaRPr>
          </a:p>
        </p:txBody>
      </p:sp>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Lst>
  <p:txStyles>
    <p:titleStyle>
      <a:lvl1pPr algn="l" rtl="0" eaLnBrk="0" fontAlgn="base" hangingPunct="0">
        <a:spcBef>
          <a:spcPct val="0"/>
        </a:spcBef>
        <a:spcAft>
          <a:spcPct val="0"/>
        </a:spcAft>
        <a:defRPr sz="4000" kern="1200">
          <a:solidFill>
            <a:schemeClr val="tx2"/>
          </a:solidFill>
          <a:latin typeface="+mj-lt"/>
          <a:ea typeface="宋体" panose="02010600030101010101" pitchFamily="2" charset="-122"/>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0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宋体" panose="02010600030101010101" pitchFamily="2" charset="-122"/>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7ECCE1D-54EF-472F-A22F-ABC8A8EB688B}"/>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D075FBD2-01F0-4D99-A279-A2AC7BC476AB}"/>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463CE2E4-3CDC-4FD2-AAF1-3B0D3E3CD8C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0" hangingPunct="0">
              <a:buFontTx/>
              <a:buNone/>
              <a:defRPr sz="1400"/>
            </a:lvl1pPr>
          </a:lstStyle>
          <a:p>
            <a:pPr>
              <a:defRPr/>
            </a:pPr>
            <a:endParaRPr lang="en-US" altLang="zh-CN"/>
          </a:p>
        </p:txBody>
      </p:sp>
      <p:sp>
        <p:nvSpPr>
          <p:cNvPr id="1029" name="Rectangle 5">
            <a:extLst>
              <a:ext uri="{FF2B5EF4-FFF2-40B4-BE49-F238E27FC236}">
                <a16:creationId xmlns:a16="http://schemas.microsoft.com/office/drawing/2014/main" id="{7E208B22-080F-40BF-85B7-055B30B9796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buFontTx/>
              <a:buNone/>
              <a:defRPr sz="1400"/>
            </a:lvl1pPr>
          </a:lstStyle>
          <a:p>
            <a:pPr>
              <a:defRPr/>
            </a:pPr>
            <a:endParaRPr lang="en-US" altLang="zh-CN"/>
          </a:p>
        </p:txBody>
      </p:sp>
      <p:sp>
        <p:nvSpPr>
          <p:cNvPr id="1030" name="Rectangle 6">
            <a:extLst>
              <a:ext uri="{FF2B5EF4-FFF2-40B4-BE49-F238E27FC236}">
                <a16:creationId xmlns:a16="http://schemas.microsoft.com/office/drawing/2014/main" id="{157D6EB0-5276-493F-BB84-AA23873525F3}"/>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buFontTx/>
              <a:buNone/>
              <a:defRPr sz="1400"/>
            </a:lvl1pPr>
          </a:lstStyle>
          <a:p>
            <a:pPr>
              <a:defRPr/>
            </a:pPr>
            <a:fld id="{A33966C8-4B1E-4EFB-B98F-9F6127A326B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Lst>
  <p:txStyles>
    <p:titleStyle>
      <a:lvl1pPr algn="ctr" rtl="0" eaLnBrk="0" fontAlgn="base" hangingPunct="0">
        <a:spcBef>
          <a:spcPct val="0"/>
        </a:spcBef>
        <a:spcAft>
          <a:spcPct val="0"/>
        </a:spcAft>
        <a:defRPr sz="4400" kern="12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宋体" panose="02010600030101010101" pitchFamily="2"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C1C0D8"/>
            </a:gs>
            <a:gs pos="50000">
              <a:srgbClr val="DBDCE5"/>
            </a:gs>
            <a:gs pos="100000">
              <a:srgbClr val="C1C0D8"/>
            </a:gs>
          </a:gsLst>
          <a:lin ang="5400000" scaled="1"/>
        </a:gradFill>
        <a:effectLst/>
      </p:bgPr>
    </p:bg>
    <p:spTree>
      <p:nvGrpSpPr>
        <p:cNvPr id="1" name=""/>
        <p:cNvGrpSpPr/>
        <p:nvPr/>
      </p:nvGrpSpPr>
      <p:grpSpPr>
        <a:xfrm>
          <a:off x="0" y="0"/>
          <a:ext cx="0" cy="0"/>
          <a:chOff x="0" y="0"/>
          <a:chExt cx="0" cy="0"/>
        </a:xfrm>
      </p:grpSpPr>
      <p:sp>
        <p:nvSpPr>
          <p:cNvPr id="437250" name="Rectangle 2">
            <a:extLst>
              <a:ext uri="{FF2B5EF4-FFF2-40B4-BE49-F238E27FC236}">
                <a16:creationId xmlns:a16="http://schemas.microsoft.com/office/drawing/2014/main" id="{256F98AD-B4CF-4CC1-A9BB-8895B6CCE756}"/>
              </a:ext>
            </a:extLst>
          </p:cNvPr>
          <p:cNvSpPr>
            <a:spLocks noGrp="1" noChangeArrowheads="1"/>
          </p:cNvSpPr>
          <p:nvPr>
            <p:ph type="title"/>
          </p:nvPr>
        </p:nvSpPr>
        <p:spPr bwMode="auto">
          <a:xfrm>
            <a:off x="457200" y="381000"/>
            <a:ext cx="8229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p>
            <a:pPr lvl="0"/>
            <a:r>
              <a:rPr lang="en-US" altLang="zh-CN" noProof="1"/>
              <a:t>Click to edit Master title style</a:t>
            </a:r>
          </a:p>
        </p:txBody>
      </p:sp>
      <p:sp>
        <p:nvSpPr>
          <p:cNvPr id="437251" name="Rectangle 3">
            <a:extLst>
              <a:ext uri="{FF2B5EF4-FFF2-40B4-BE49-F238E27FC236}">
                <a16:creationId xmlns:a16="http://schemas.microsoft.com/office/drawing/2014/main" id="{259FFEE6-44DD-4267-92F7-106D0C679429}"/>
              </a:ext>
            </a:extLst>
          </p:cNvPr>
          <p:cNvSpPr>
            <a:spLocks noGrp="1" noChangeArrowheads="1"/>
          </p:cNvSpPr>
          <p:nvPr>
            <p:ph type="sldNum" sz="quarter" idx="4"/>
          </p:nvPr>
        </p:nvSpPr>
        <p:spPr bwMode="auto">
          <a:xfrm>
            <a:off x="254000" y="6223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eaLnBrk="0" hangingPunct="0">
              <a:buFontTx/>
              <a:buNone/>
              <a:defRPr sz="1400" b="1">
                <a:solidFill>
                  <a:srgbClr val="CC3300"/>
                </a:solidFill>
                <a:latin typeface="+mn-lt"/>
                <a:ea typeface="宋体" panose="02010600030101010101" pitchFamily="2" charset="-122"/>
              </a:defRPr>
            </a:lvl1pPr>
          </a:lstStyle>
          <a:p>
            <a:pPr>
              <a:defRPr/>
            </a:pPr>
            <a:r>
              <a:rPr lang="en-US" altLang="zh-CN"/>
              <a:t>1 - </a:t>
            </a:r>
            <a:fld id="{103D752C-7138-4479-85F2-9662556C267F}" type="slidenum">
              <a:rPr lang="en-US" altLang="zh-CN" smtClean="0"/>
              <a:pPr>
                <a:defRPr/>
              </a:pPr>
              <a:t>‹#›</a:t>
            </a:fld>
            <a:endParaRPr lang="en-US" altLang="zh-CN"/>
          </a:p>
        </p:txBody>
      </p:sp>
      <p:sp>
        <p:nvSpPr>
          <p:cNvPr id="3076" name="Rectangle 4">
            <a:extLst>
              <a:ext uri="{FF2B5EF4-FFF2-40B4-BE49-F238E27FC236}">
                <a16:creationId xmlns:a16="http://schemas.microsoft.com/office/drawing/2014/main" id="{BCF7E08F-1735-42CF-AA34-3C3CA3D78A6A}"/>
              </a:ext>
            </a:extLst>
          </p:cNvPr>
          <p:cNvSpPr>
            <a:spLocks noGrp="1" noChangeArrowheads="1"/>
          </p:cNvSpPr>
          <p:nvPr>
            <p:ph type="body" idx="4294967295"/>
          </p:nvPr>
        </p:nvSpPr>
        <p:spPr bwMode="auto">
          <a:xfrm>
            <a:off x="255588" y="1284288"/>
            <a:ext cx="868362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1" name="Text Box 5">
            <a:extLst>
              <a:ext uri="{FF2B5EF4-FFF2-40B4-BE49-F238E27FC236}">
                <a16:creationId xmlns:a16="http://schemas.microsoft.com/office/drawing/2014/main" id="{03AB5368-78BE-4316-A779-AF19D640BAD7}"/>
              </a:ext>
            </a:extLst>
          </p:cNvPr>
          <p:cNvSpPr txBox="1">
            <a:spLocks noChangeArrowheads="1"/>
          </p:cNvSpPr>
          <p:nvPr/>
        </p:nvSpPr>
        <p:spPr bwMode="auto">
          <a:xfrm>
            <a:off x="2247900" y="6248400"/>
            <a:ext cx="6477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bg2"/>
              </a:buClr>
              <a:buFont typeface="Wingdings" panose="05000000000000000000" pitchFamily="2" charset="2"/>
              <a:buNone/>
              <a:defRPr/>
            </a:pPr>
            <a:r>
              <a:rPr lang="en-US" altLang="zh-CN" sz="1000">
                <a:solidFill>
                  <a:schemeClr val="bg2"/>
                </a:solidFill>
              </a:rPr>
              <a:t>Copyright © 2003 The McGraw-Hill Companies, Inc. Permission required for reproduction or display.</a:t>
            </a:r>
          </a:p>
          <a:p>
            <a:pPr algn="ctr">
              <a:spcBef>
                <a:spcPct val="20000"/>
              </a:spcBef>
              <a:buClr>
                <a:schemeClr val="bg2"/>
              </a:buClr>
              <a:buFont typeface="Wingdings" panose="05000000000000000000" pitchFamily="2" charset="2"/>
              <a:buNone/>
              <a:defRPr/>
            </a:pPr>
            <a:r>
              <a:rPr lang="en-US" altLang="zh-CN" sz="1000">
                <a:solidFill>
                  <a:schemeClr val="bg2"/>
                </a:solidFill>
              </a:rPr>
              <a:t>Slides prepared by Walid A. Najjar &amp; Brian J. Linard, University of California, Riverside</a:t>
            </a:r>
          </a:p>
        </p:txBody>
      </p:sp>
    </p:spTree>
    <p:extLst>
      <p:ext uri="{BB962C8B-B14F-4D97-AF65-F5344CB8AC3E}">
        <p14:creationId xmlns:p14="http://schemas.microsoft.com/office/powerpoint/2010/main" val="853618719"/>
      </p:ext>
    </p:extLst>
  </p:cSld>
  <p:clrMap bg1="dk2" tx1="lt1" bg2="dk1"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Lst>
  <p:txStyles>
    <p:titleStyle>
      <a:lvl1pPr algn="ctr" rtl="0" eaLnBrk="0" fontAlgn="base" hangingPunct="0">
        <a:spcBef>
          <a:spcPct val="0"/>
        </a:spcBef>
        <a:spcAft>
          <a:spcPct val="0"/>
        </a:spcAft>
        <a:defRPr sz="3600" b="1" kern="1200">
          <a:solidFill>
            <a:srgbClr val="CC33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2pPr>
      <a:lvl3pPr algn="ctr" rtl="0" eaLnBrk="0" fontAlgn="base" hangingPunct="0">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3pPr>
      <a:lvl4pPr algn="ctr" rtl="0" eaLnBrk="0" fontAlgn="base" hangingPunct="0">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4pPr>
      <a:lvl5pPr algn="ctr" rtl="0" eaLnBrk="0" fontAlgn="base" hangingPunct="0">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3600" b="1">
          <a:solidFill>
            <a:srgbClr val="CC3300"/>
          </a:solidFill>
          <a:effectLst>
            <a:outerShdw blurRad="38100" dist="38100" dir="2700000" algn="tl">
              <a:srgbClr val="000000"/>
            </a:outerShdw>
          </a:effectLst>
          <a:latin typeface="Arial" panose="020B0604020202020204" pitchFamily="34" charset="0"/>
        </a:defRPr>
      </a:lvl9pPr>
    </p:titleStyle>
    <p:bodyStyle>
      <a:lvl1pPr marL="222250" indent="-222250" algn="l" rtl="0" eaLnBrk="0" fontAlgn="base" hangingPunct="0">
        <a:spcBef>
          <a:spcPct val="20000"/>
        </a:spcBef>
        <a:spcAft>
          <a:spcPct val="0"/>
        </a:spcAft>
        <a:buClr>
          <a:schemeClr val="bg1"/>
        </a:buClr>
        <a:buSzPct val="65000"/>
        <a:buFont typeface="Wingdings" panose="05000000000000000000" pitchFamily="2" charset="2"/>
        <a:buChar char="l"/>
        <a:defRPr sz="2800" b="1" kern="1200">
          <a:solidFill>
            <a:schemeClr val="bg1"/>
          </a:solidFill>
          <a:latin typeface="+mn-lt"/>
          <a:ea typeface="+mn-ea"/>
          <a:cs typeface="+mn-cs"/>
        </a:defRPr>
      </a:lvl1pPr>
      <a:lvl2pPr marL="568325" indent="-169863" algn="l" rtl="0" eaLnBrk="0" fontAlgn="base" hangingPunct="0">
        <a:spcBef>
          <a:spcPct val="20000"/>
        </a:spcBef>
        <a:spcAft>
          <a:spcPct val="0"/>
        </a:spcAft>
        <a:buClr>
          <a:srgbClr val="0066FF"/>
        </a:buClr>
        <a:buFont typeface="Wingdings" panose="05000000000000000000" pitchFamily="2" charset="2"/>
        <a:buChar char="w"/>
        <a:defRPr sz="2000" b="1" kern="1200">
          <a:solidFill>
            <a:srgbClr val="0066FF"/>
          </a:solidFill>
          <a:latin typeface="+mn-lt"/>
          <a:ea typeface="+mn-ea"/>
          <a:cs typeface="+mn-cs"/>
        </a:defRPr>
      </a:lvl2pPr>
      <a:lvl3pPr marL="854075" indent="-171450" algn="l" rtl="0" eaLnBrk="0" fontAlgn="base" hangingPunct="0">
        <a:spcBef>
          <a:spcPct val="20000"/>
        </a:spcBef>
        <a:spcAft>
          <a:spcPct val="0"/>
        </a:spcAft>
        <a:buClr>
          <a:schemeClr val="bg2"/>
        </a:buClr>
        <a:buFont typeface="Wingdings" panose="05000000000000000000" pitchFamily="2" charset="2"/>
        <a:buChar char="§"/>
        <a:defRPr sz="2000" b="1" i="1" kern="1200">
          <a:solidFill>
            <a:schemeClr val="bg2"/>
          </a:solidFill>
          <a:latin typeface="+mn-lt"/>
          <a:ea typeface="+mn-ea"/>
          <a:cs typeface="+mn-cs"/>
        </a:defRPr>
      </a:lvl3pPr>
      <a:lvl4pPr marL="1200150" indent="-169863" algn="l" rtl="0" eaLnBrk="0" fontAlgn="base" hangingPunct="0">
        <a:spcBef>
          <a:spcPct val="20000"/>
        </a:spcBef>
        <a:spcAft>
          <a:spcPct val="0"/>
        </a:spcAft>
        <a:buClr>
          <a:schemeClr val="bg2"/>
        </a:buClr>
        <a:buSzPct val="60000"/>
        <a:buFont typeface="Wingdings" panose="05000000000000000000" pitchFamily="2" charset="2"/>
        <a:buChar char=";"/>
        <a:defRPr sz="1600" b="1" kern="1200">
          <a:solidFill>
            <a:schemeClr val="bg2"/>
          </a:solidFill>
          <a:latin typeface="+mn-lt"/>
          <a:ea typeface="+mn-ea"/>
          <a:cs typeface="+mn-cs"/>
        </a:defRPr>
      </a:lvl4pPr>
      <a:lvl5pPr marL="1435100" indent="-120650" algn="l" rtl="0" eaLnBrk="0" fontAlgn="base" hangingPunct="0">
        <a:spcBef>
          <a:spcPct val="20000"/>
        </a:spcBef>
        <a:spcAft>
          <a:spcPct val="0"/>
        </a:spcAft>
        <a:buClr>
          <a:schemeClr val="bg2"/>
        </a:buClr>
        <a:buChar char="•"/>
        <a:defRPr sz="16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8.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inst.eecs.berkeley.edu/~cs152" TargetMode="Externa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0.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F:\class\computer_composition\&#35745;&#31639;&#26426;&#32452;&#25104;&#21407;&#29702;\computer%20museum\VID_20160702_152745.mp4" TargetMode="External"/><Relationship Id="rId1" Type="http://schemas.microsoft.com/office/2007/relationships/media" Target="file:///F:\class\computer_composition\&#35745;&#31639;&#26426;&#32452;&#25104;&#21407;&#29702;\computer%20museum\VID_20160702_152745.mp4"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8.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F:\class\computer_composition\&#35745;&#31639;&#26426;&#32452;&#25104;&#21407;&#29702;\computer%20museum\VID_20160702_152913.mp4" TargetMode="External"/><Relationship Id="rId1" Type="http://schemas.microsoft.com/office/2007/relationships/media" Target="file:///F:\class\computer_composition\&#35745;&#31639;&#26426;&#32452;&#25104;&#21407;&#29702;\computer%20museum\VID_20160702_152913.mp4" TargetMode="Externa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64.wmf"/><Relationship Id="rId4"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jpe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2.xml"/><Relationship Id="rId1" Type="http://schemas.openxmlformats.org/officeDocument/2006/relationships/vmlDrawing" Target="../drawings/vmlDrawing7.vml"/><Relationship Id="rId5" Type="http://schemas.openxmlformats.org/officeDocument/2006/relationships/image" Target="../media/image75.png"/><Relationship Id="rId4" Type="http://schemas.openxmlformats.org/officeDocument/2006/relationships/oleObject" Target="../embeddings/oleObject10.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7.xml"/><Relationship Id="rId1" Type="http://schemas.openxmlformats.org/officeDocument/2006/relationships/vmlDrawing" Target="../drawings/vmlDrawing9.vml"/><Relationship Id="rId5" Type="http://schemas.openxmlformats.org/officeDocument/2006/relationships/image" Target="../media/image79.png"/><Relationship Id="rId4" Type="http://schemas.openxmlformats.org/officeDocument/2006/relationships/oleObject" Target="../embeddings/oleObject12.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1.xml"/><Relationship Id="rId1" Type="http://schemas.openxmlformats.org/officeDocument/2006/relationships/vmlDrawing" Target="../drawings/vmlDrawing10.vml"/><Relationship Id="rId5" Type="http://schemas.openxmlformats.org/officeDocument/2006/relationships/image" Target="../media/image80.png"/><Relationship Id="rId4" Type="http://schemas.openxmlformats.org/officeDocument/2006/relationships/oleObject" Target="../embeddings/oleObject13.bin"/></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90.png"/><Relationship Id="rId4" Type="http://schemas.openxmlformats.org/officeDocument/2006/relationships/oleObject" Target="../embeddings/oleObject14.bin"/></Relationships>
</file>

<file path=ppt/slides/_rels/slide87.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80.png"/><Relationship Id="rId5" Type="http://schemas.openxmlformats.org/officeDocument/2006/relationships/oleObject" Target="../embeddings/oleObject16.bin"/><Relationship Id="rId4" Type="http://schemas.openxmlformats.org/officeDocument/2006/relationships/image" Target="../media/image93.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4.png"/><Relationship Id="rId5" Type="http://schemas.openxmlformats.org/officeDocument/2006/relationships/image" Target="../media/image80.png"/><Relationship Id="rId4" Type="http://schemas.openxmlformats.org/officeDocument/2006/relationships/oleObject" Target="../embeddings/oleObject18.bin"/></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4.emf"/></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073">
            <a:extLst>
              <a:ext uri="{FF2B5EF4-FFF2-40B4-BE49-F238E27FC236}">
                <a16:creationId xmlns:a16="http://schemas.microsoft.com/office/drawing/2014/main" id="{5A604373-30B3-4E36-876D-E2CDC575F64B}"/>
              </a:ext>
            </a:extLst>
          </p:cNvPr>
          <p:cNvSpPr>
            <a:spLocks noGrp="1" noChangeArrowheads="1"/>
          </p:cNvSpPr>
          <p:nvPr>
            <p:ph type="ctrTitle"/>
          </p:nvPr>
        </p:nvSpPr>
        <p:spPr>
          <a:xfrm>
            <a:off x="250825" y="1773238"/>
            <a:ext cx="8132763" cy="2232025"/>
          </a:xfrm>
        </p:spPr>
        <p:txBody>
          <a:bodyPr anchor="ctr"/>
          <a:lstStyle/>
          <a:p>
            <a:pPr eaLnBrk="1" hangingPunct="1"/>
            <a:r>
              <a:rPr lang="en-US" altLang="zh-CN" sz="4800" b="1"/>
              <a:t>2018</a:t>
            </a:r>
            <a:r>
              <a:rPr lang="zh-CN" altLang="en-US" sz="4800" b="1"/>
              <a:t>年暑期</a:t>
            </a:r>
            <a:r>
              <a:rPr lang="en-US" altLang="zh-CN" sz="4800" b="1"/>
              <a:t>·</a:t>
            </a:r>
            <a:r>
              <a:rPr lang="zh-CN" altLang="en-US" sz="4800" b="1"/>
              <a:t>计算机组成原理</a:t>
            </a:r>
            <a:br>
              <a:rPr lang="zh-CN" altLang="en-US" sz="3600"/>
            </a:br>
            <a:br>
              <a:rPr lang="en-US" altLang="zh-CN" sz="3600"/>
            </a:br>
            <a:br>
              <a:rPr lang="en-US" altLang="zh-CN" sz="3600"/>
            </a:br>
            <a:r>
              <a:rPr lang="zh-CN" altLang="en-US" sz="3600"/>
              <a:t>第一篇 计算机概论</a:t>
            </a:r>
            <a:br>
              <a:rPr lang="zh-CN" altLang="en-US" sz="3600"/>
            </a:br>
            <a:endParaRPr lang="zh-CN" altLang="en-US" sz="3600"/>
          </a:p>
        </p:txBody>
      </p:sp>
      <p:sp>
        <p:nvSpPr>
          <p:cNvPr id="23555" name="Subtitle 3074">
            <a:extLst>
              <a:ext uri="{FF2B5EF4-FFF2-40B4-BE49-F238E27FC236}">
                <a16:creationId xmlns:a16="http://schemas.microsoft.com/office/drawing/2014/main" id="{B6871625-F0E0-43AD-81C1-87F5078068FF}"/>
              </a:ext>
            </a:extLst>
          </p:cNvPr>
          <p:cNvSpPr>
            <a:spLocks noGrp="1" noChangeArrowheads="1"/>
          </p:cNvSpPr>
          <p:nvPr>
            <p:ph type="subTitle" idx="1"/>
          </p:nvPr>
        </p:nvSpPr>
        <p:spPr>
          <a:xfrm>
            <a:off x="1116013" y="4868863"/>
            <a:ext cx="6769100" cy="1368425"/>
          </a:xfrm>
        </p:spPr>
        <p:txBody>
          <a:bodyPr/>
          <a:lstStyle/>
          <a:p>
            <a:pPr eaLnBrk="1" hangingPunct="1"/>
            <a:r>
              <a:rPr lang="zh-CN" altLang="en-US" sz="2800"/>
              <a:t>讲授： 赵振刚 </a:t>
            </a:r>
          </a:p>
          <a:p>
            <a:pPr eaLnBrk="1" hangingPunct="1"/>
            <a:r>
              <a:rPr lang="en-US" altLang="zh-CN" sz="2800"/>
              <a:t>gavin@ustc.edu.cn</a:t>
            </a:r>
          </a:p>
          <a:p>
            <a:pPr eaLnBrk="1" hangingPunct="1"/>
            <a:r>
              <a:rPr lang="zh-CN" altLang="en-US" sz="2400"/>
              <a:t>苏研院思贤楼</a:t>
            </a:r>
            <a:r>
              <a:rPr lang="en-US" altLang="zh-CN" sz="2400"/>
              <a:t>3-507    68839303</a:t>
            </a:r>
            <a:endParaRPr lang="zh-CN" altLang="en-US" sz="2400"/>
          </a:p>
          <a:p>
            <a:pPr eaLnBrk="1" hangingPunct="1"/>
            <a:endParaRPr lang="zh-CN" altLang="en-US" sz="1400"/>
          </a:p>
          <a:p>
            <a:pPr eaLnBrk="1" hangingPunct="1"/>
            <a:endParaRPr lang="en-US" altLang="zh-CN" sz="1400"/>
          </a:p>
        </p:txBody>
      </p:sp>
      <p:pic>
        <p:nvPicPr>
          <p:cNvPr id="23556" name="Picture 3075" descr="未命名">
            <a:extLst>
              <a:ext uri="{FF2B5EF4-FFF2-40B4-BE49-F238E27FC236}">
                <a16:creationId xmlns:a16="http://schemas.microsoft.com/office/drawing/2014/main" id="{0C375D91-D156-438E-9CBE-3950CD07C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60350"/>
            <a:ext cx="42100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6145">
            <a:extLst>
              <a:ext uri="{FF2B5EF4-FFF2-40B4-BE49-F238E27FC236}">
                <a16:creationId xmlns:a16="http://schemas.microsoft.com/office/drawing/2014/main" id="{EAEBA294-780F-48CA-AF4D-BAEA2A0A2106}"/>
              </a:ext>
            </a:extLst>
          </p:cNvPr>
          <p:cNvSpPr>
            <a:spLocks noGrp="1" noChangeArrowheads="1"/>
          </p:cNvSpPr>
          <p:nvPr>
            <p:ph type="title"/>
          </p:nvPr>
        </p:nvSpPr>
        <p:spPr>
          <a:xfrm>
            <a:off x="609600" y="0"/>
            <a:ext cx="7772400" cy="990600"/>
          </a:xfrm>
        </p:spPr>
        <p:txBody>
          <a:bodyPr/>
          <a:lstStyle/>
          <a:p>
            <a:pPr eaLnBrk="1" hangingPunct="1"/>
            <a:r>
              <a:rPr lang="zh-CN" altLang="en-US"/>
              <a:t>学习目的</a:t>
            </a:r>
          </a:p>
        </p:txBody>
      </p:sp>
      <p:sp>
        <p:nvSpPr>
          <p:cNvPr id="39939" name="Text Placeholder 6146">
            <a:extLst>
              <a:ext uri="{FF2B5EF4-FFF2-40B4-BE49-F238E27FC236}">
                <a16:creationId xmlns:a16="http://schemas.microsoft.com/office/drawing/2014/main" id="{AA15BDFD-5C60-4D49-B726-489F80181009}"/>
              </a:ext>
            </a:extLst>
          </p:cNvPr>
          <p:cNvSpPr>
            <a:spLocks noGrp="1" noChangeArrowheads="1"/>
          </p:cNvSpPr>
          <p:nvPr>
            <p:ph idx="1"/>
          </p:nvPr>
        </p:nvSpPr>
        <p:spPr>
          <a:xfrm>
            <a:off x="609600" y="1066800"/>
            <a:ext cx="7772400" cy="5241925"/>
          </a:xfrm>
        </p:spPr>
        <p:txBody>
          <a:bodyPr/>
          <a:lstStyle/>
          <a:p>
            <a:pPr eaLnBrk="1" hangingPunct="1"/>
            <a:r>
              <a:rPr lang="zh-CN" altLang="en-US"/>
              <a:t>了解计算机的组成</a:t>
            </a:r>
          </a:p>
          <a:p>
            <a:pPr lvl="1" eaLnBrk="1" hangingPunct="1"/>
            <a:r>
              <a:rPr lang="zh-CN" altLang="en-US"/>
              <a:t>五大组成部件</a:t>
            </a:r>
          </a:p>
          <a:p>
            <a:pPr eaLnBrk="1" hangingPunct="1"/>
            <a:r>
              <a:rPr lang="zh-CN" altLang="en-US"/>
              <a:t>掌握计算机的运行原理</a:t>
            </a:r>
          </a:p>
          <a:p>
            <a:pPr lvl="1" eaLnBrk="1" hangingPunct="1"/>
            <a:r>
              <a:rPr lang="zh-CN" altLang="en-US"/>
              <a:t>计算机为什么能执行高级语言程序</a:t>
            </a:r>
          </a:p>
          <a:p>
            <a:pPr eaLnBrk="1" hangingPunct="1"/>
            <a:r>
              <a:rPr lang="zh-CN" altLang="en-US"/>
              <a:t>掌握现代计算机中的一些核心技术</a:t>
            </a:r>
            <a:r>
              <a:rPr lang="en-US" altLang="zh-CN"/>
              <a:t>/</a:t>
            </a:r>
            <a:r>
              <a:rPr lang="zh-CN" altLang="en-US"/>
              <a:t>方法</a:t>
            </a:r>
          </a:p>
          <a:p>
            <a:pPr lvl="1" eaLnBrk="1" hangingPunct="1"/>
            <a:r>
              <a:rPr lang="zh-CN" altLang="en-US"/>
              <a:t>中断，流水、</a:t>
            </a:r>
            <a:r>
              <a:rPr lang="en-US" altLang="zh-CN"/>
              <a:t>Cache</a:t>
            </a:r>
            <a:r>
              <a:rPr lang="zh-CN" altLang="en-US"/>
              <a:t>、并行</a:t>
            </a:r>
          </a:p>
          <a:p>
            <a:pPr eaLnBrk="1" hangingPunct="1"/>
            <a:r>
              <a:rPr lang="zh-CN" altLang="en-US"/>
              <a:t>提高编程能力</a:t>
            </a:r>
          </a:p>
          <a:p>
            <a:pPr eaLnBrk="1" hangingPunct="1"/>
            <a:r>
              <a:rPr lang="zh-CN" altLang="en-US"/>
              <a:t>培养设计计算机的技能</a:t>
            </a:r>
          </a:p>
          <a:p>
            <a:pPr eaLnBrk="1" hangingPunct="1"/>
            <a:endParaRPr lang="zh-CN" altLang="en-US"/>
          </a:p>
          <a:p>
            <a:pPr eaLnBrk="1" hangingPunct="1"/>
            <a:endParaRPr lang="zh-CN" altLang="en-US"/>
          </a:p>
          <a:p>
            <a:pPr eaLnBrk="1" hangingPunct="1"/>
            <a:endParaRPr lang="zh-CN" altLang="en-US"/>
          </a:p>
        </p:txBody>
      </p:sp>
      <p:pic>
        <p:nvPicPr>
          <p:cNvPr id="3" name="Picture 2">
            <a:extLst>
              <a:ext uri="{FF2B5EF4-FFF2-40B4-BE49-F238E27FC236}">
                <a16:creationId xmlns:a16="http://schemas.microsoft.com/office/drawing/2014/main" id="{72536ADF-316D-41A2-9C99-4DB67C71F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15888"/>
            <a:ext cx="21272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loud Callout 1">
            <a:extLst>
              <a:ext uri="{FF2B5EF4-FFF2-40B4-BE49-F238E27FC236}">
                <a16:creationId xmlns:a16="http://schemas.microsoft.com/office/drawing/2014/main" id="{3D4AA0B8-B2B8-406E-B521-E5856827004D}"/>
              </a:ext>
            </a:extLst>
          </p:cNvPr>
          <p:cNvSpPr/>
          <p:nvPr/>
        </p:nvSpPr>
        <p:spPr>
          <a:xfrm>
            <a:off x="5148263" y="981075"/>
            <a:ext cx="3101975" cy="1749425"/>
          </a:xfrm>
          <a:prstGeom prst="cloudCallout">
            <a:avLst>
              <a:gd name="adj1" fmla="val -46642"/>
              <a:gd name="adj2" fmla="val 43974"/>
            </a:avLst>
          </a:prstGeom>
        </p:spPr>
        <p:style>
          <a:lnRef idx="1">
            <a:schemeClr val="dk1"/>
          </a:lnRef>
          <a:fillRef idx="2">
            <a:schemeClr val="dk1"/>
          </a:fillRef>
          <a:effectRef idx="1">
            <a:schemeClr val="dk1"/>
          </a:effectRef>
          <a:fontRef idx="minor">
            <a:schemeClr val="dk1"/>
          </a:fontRef>
        </p:style>
        <p:txBody>
          <a:bodyPr anchor="ctr"/>
          <a:lstStyle/>
          <a:p>
            <a:pPr algn="ctr" eaLnBrk="1" hangingPunct="1">
              <a:buFont typeface="Arial" panose="020B0604020202020204" pitchFamily="34" charset="0"/>
              <a:buNone/>
              <a:defRPr/>
            </a:pPr>
            <a:r>
              <a:rPr lang="zh-CN" altLang="en-US" b="1" noProof="1">
                <a:solidFill>
                  <a:srgbClr val="000000"/>
                </a:solidFill>
              </a:rPr>
              <a:t>在头脑中建立起一台虚拟的通用计算机模型，描述其组成结构，运行时序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Content Placeholder 2">
            <a:extLst>
              <a:ext uri="{FF2B5EF4-FFF2-40B4-BE49-F238E27FC236}">
                <a16:creationId xmlns:a16="http://schemas.microsoft.com/office/drawing/2014/main" id="{6434298F-CE6E-4D3A-981E-056DA7F28F59}"/>
              </a:ext>
            </a:extLst>
          </p:cNvPr>
          <p:cNvSpPr>
            <a:spLocks noGrp="1" noChangeArrowheads="1"/>
          </p:cNvSpPr>
          <p:nvPr>
            <p:ph idx="1"/>
          </p:nvPr>
        </p:nvSpPr>
        <p:spPr/>
        <p:txBody>
          <a:bodyPr/>
          <a:lstStyle/>
          <a:p>
            <a:pPr marL="0" indent="0">
              <a:buFontTx/>
              <a:buNone/>
            </a:pPr>
            <a:endParaRPr lang="en-US" altLang="zh-CN"/>
          </a:p>
          <a:p>
            <a:pPr marL="0" indent="0">
              <a:buFontTx/>
              <a:buNone/>
            </a:pPr>
            <a:endParaRPr lang="en-US" altLang="zh-CN"/>
          </a:p>
          <a:p>
            <a:pPr marL="0" indent="0">
              <a:buFontTx/>
              <a:buNone/>
            </a:pPr>
            <a:endParaRPr lang="en-US" altLang="zh-CN"/>
          </a:p>
          <a:p>
            <a:pPr marL="0" indent="0" algn="ctr">
              <a:buFontTx/>
              <a:buNone/>
            </a:pPr>
            <a:r>
              <a:rPr lang="zh-CN" altLang="en-US" sz="4800"/>
              <a:t>计算机的应用及展望</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730113">
            <a:extLst>
              <a:ext uri="{FF2B5EF4-FFF2-40B4-BE49-F238E27FC236}">
                <a16:creationId xmlns:a16="http://schemas.microsoft.com/office/drawing/2014/main" id="{0363D88E-D0FD-4AA6-BD22-E5FA46B83710}"/>
              </a:ext>
            </a:extLst>
          </p:cNvPr>
          <p:cNvSpPr>
            <a:spLocks noGrp="1" noChangeArrowheads="1"/>
          </p:cNvSpPr>
          <p:nvPr>
            <p:ph type="ctrTitle"/>
          </p:nvPr>
        </p:nvSpPr>
        <p:spPr>
          <a:xfrm>
            <a:off x="250825" y="333375"/>
            <a:ext cx="7772400" cy="533400"/>
          </a:xfrm>
        </p:spPr>
        <p:txBody>
          <a:bodyPr anchor="ctr"/>
          <a:lstStyle/>
          <a:p>
            <a:pPr eaLnBrk="1" hangingPunct="1"/>
            <a:r>
              <a:rPr lang="en-US" altLang="zh-CN" sz="2800"/>
              <a:t>Hot Topics in Computer Architecture</a:t>
            </a:r>
          </a:p>
        </p:txBody>
      </p:sp>
      <p:sp>
        <p:nvSpPr>
          <p:cNvPr id="730116" name="Rectangle 730115">
            <a:extLst>
              <a:ext uri="{FF2B5EF4-FFF2-40B4-BE49-F238E27FC236}">
                <a16:creationId xmlns:a16="http://schemas.microsoft.com/office/drawing/2014/main" id="{AD219212-7B80-4FE4-A542-E8AD5CA1A220}"/>
              </a:ext>
            </a:extLst>
          </p:cNvPr>
          <p:cNvSpPr>
            <a:spLocks noChangeArrowheads="1"/>
          </p:cNvSpPr>
          <p:nvPr/>
        </p:nvSpPr>
        <p:spPr bwMode="auto">
          <a:xfrm>
            <a:off x="552450" y="1219200"/>
            <a:ext cx="80391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685800" indent="-2286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lnSpc>
                <a:spcPct val="80000"/>
              </a:lnSpc>
              <a:spcAft>
                <a:spcPts val="0"/>
              </a:spcAft>
              <a:defRPr/>
            </a:pPr>
            <a:r>
              <a:rPr lang="en-US" altLang="zh-CN" sz="2800" kern="0">
                <a:latin typeface="Times New Roman" panose="02020603050405020304" pitchFamily="18" charset="0"/>
              </a:rPr>
              <a:t>1950s and 1960s:</a:t>
            </a:r>
          </a:p>
          <a:p>
            <a:pPr lvl="1" eaLnBrk="1" fontAlgn="auto" hangingPunct="1">
              <a:lnSpc>
                <a:spcPct val="80000"/>
              </a:lnSpc>
              <a:spcAft>
                <a:spcPts val="0"/>
              </a:spcAft>
              <a:defRPr/>
            </a:pPr>
            <a:r>
              <a:rPr lang="en-US" altLang="zh-CN" kern="0">
                <a:latin typeface="Times New Roman" panose="02020603050405020304" pitchFamily="18" charset="0"/>
              </a:rPr>
              <a:t>Computer Arithmetic</a:t>
            </a:r>
          </a:p>
          <a:p>
            <a:pPr eaLnBrk="1" fontAlgn="auto" hangingPunct="1">
              <a:lnSpc>
                <a:spcPct val="80000"/>
              </a:lnSpc>
              <a:spcAft>
                <a:spcPts val="0"/>
              </a:spcAft>
              <a:defRPr/>
            </a:pPr>
            <a:r>
              <a:rPr lang="en-US" altLang="zh-CN" sz="2800" kern="0">
                <a:latin typeface="Times New Roman" panose="02020603050405020304" pitchFamily="18" charset="0"/>
              </a:rPr>
              <a:t>1970 and 1980s:  </a:t>
            </a:r>
          </a:p>
          <a:p>
            <a:pPr lvl="1" eaLnBrk="1" fontAlgn="auto" hangingPunct="1">
              <a:lnSpc>
                <a:spcPct val="80000"/>
              </a:lnSpc>
              <a:spcAft>
                <a:spcPts val="0"/>
              </a:spcAft>
              <a:defRPr/>
            </a:pPr>
            <a:r>
              <a:rPr lang="en-US" altLang="zh-CN" kern="0">
                <a:latin typeface="Times New Roman" panose="02020603050405020304" pitchFamily="18" charset="0"/>
              </a:rPr>
              <a:t>Instruction Set Design</a:t>
            </a:r>
          </a:p>
          <a:p>
            <a:pPr lvl="1" eaLnBrk="1" fontAlgn="auto" hangingPunct="1">
              <a:lnSpc>
                <a:spcPct val="80000"/>
              </a:lnSpc>
              <a:spcAft>
                <a:spcPts val="0"/>
              </a:spcAft>
              <a:defRPr/>
            </a:pPr>
            <a:r>
              <a:rPr lang="en-US" altLang="zh-CN" kern="0">
                <a:latin typeface="Times New Roman" panose="02020603050405020304" pitchFamily="18" charset="0"/>
              </a:rPr>
              <a:t>ISA Appropriate for Compilers</a:t>
            </a:r>
          </a:p>
          <a:p>
            <a:pPr eaLnBrk="1" fontAlgn="auto" hangingPunct="1">
              <a:lnSpc>
                <a:spcPct val="80000"/>
              </a:lnSpc>
              <a:spcAft>
                <a:spcPts val="0"/>
              </a:spcAft>
              <a:defRPr/>
            </a:pPr>
            <a:r>
              <a:rPr lang="en-US" altLang="zh-CN" sz="2800" kern="0">
                <a:latin typeface="Times New Roman" panose="02020603050405020304" pitchFamily="18" charset="0"/>
              </a:rPr>
              <a:t>1990s: </a:t>
            </a:r>
          </a:p>
          <a:p>
            <a:pPr lvl="1" eaLnBrk="1" fontAlgn="auto" hangingPunct="1">
              <a:lnSpc>
                <a:spcPct val="80000"/>
              </a:lnSpc>
              <a:spcAft>
                <a:spcPts val="0"/>
              </a:spcAft>
              <a:defRPr/>
            </a:pPr>
            <a:r>
              <a:rPr lang="en-US" altLang="zh-CN" kern="0">
                <a:latin typeface="Times New Roman" panose="02020603050405020304" pitchFamily="18" charset="0"/>
              </a:rPr>
              <a:t>Design of CPU, memory, and I/O system</a:t>
            </a:r>
          </a:p>
          <a:p>
            <a:pPr lvl="1" eaLnBrk="1" fontAlgn="auto" hangingPunct="1">
              <a:lnSpc>
                <a:spcPct val="80000"/>
              </a:lnSpc>
              <a:spcAft>
                <a:spcPts val="0"/>
              </a:spcAft>
              <a:defRPr/>
            </a:pPr>
            <a:r>
              <a:rPr lang="en-US" altLang="zh-CN" kern="0">
                <a:latin typeface="Times New Roman" panose="02020603050405020304" pitchFamily="18" charset="0"/>
              </a:rPr>
              <a:t>Multiprocessors</a:t>
            </a:r>
          </a:p>
          <a:p>
            <a:pPr lvl="1" eaLnBrk="1" fontAlgn="auto" hangingPunct="1">
              <a:lnSpc>
                <a:spcPct val="80000"/>
              </a:lnSpc>
              <a:spcAft>
                <a:spcPts val="0"/>
              </a:spcAft>
              <a:defRPr/>
            </a:pPr>
            <a:r>
              <a:rPr lang="en-US" altLang="zh-CN" kern="0">
                <a:latin typeface="Times New Roman" panose="02020603050405020304" pitchFamily="18" charset="0"/>
              </a:rPr>
              <a:t>Instruction Set Extensions</a:t>
            </a:r>
          </a:p>
          <a:p>
            <a:pPr eaLnBrk="1" fontAlgn="auto" hangingPunct="1">
              <a:lnSpc>
                <a:spcPct val="80000"/>
              </a:lnSpc>
              <a:spcAft>
                <a:spcPts val="0"/>
              </a:spcAft>
              <a:defRPr/>
            </a:pPr>
            <a:r>
              <a:rPr lang="en-US" altLang="zh-CN" sz="2800" kern="0">
                <a:latin typeface="Times New Roman" panose="02020603050405020304" pitchFamily="18" charset="0"/>
              </a:rPr>
              <a:t>2000s:</a:t>
            </a:r>
          </a:p>
          <a:p>
            <a:pPr lvl="1" eaLnBrk="1" fontAlgn="auto" hangingPunct="1">
              <a:lnSpc>
                <a:spcPct val="80000"/>
              </a:lnSpc>
              <a:spcAft>
                <a:spcPts val="0"/>
              </a:spcAft>
              <a:buFont typeface="Arial" panose="020B0604020202020204" pitchFamily="34" charset="0"/>
              <a:buChar char="•"/>
              <a:defRPr/>
            </a:pPr>
            <a:r>
              <a:rPr lang="en-US" altLang="zh-CN" kern="0">
                <a:latin typeface="Times New Roman" panose="02020603050405020304" pitchFamily="18" charset="0"/>
              </a:rPr>
              <a:t>SOC design</a:t>
            </a:r>
          </a:p>
          <a:p>
            <a:pPr lvl="1" eaLnBrk="1" fontAlgn="auto" hangingPunct="1">
              <a:lnSpc>
                <a:spcPct val="80000"/>
              </a:lnSpc>
              <a:spcAft>
                <a:spcPts val="0"/>
              </a:spcAft>
              <a:buFont typeface="Arial" panose="020B0604020202020204" pitchFamily="34" charset="0"/>
              <a:buChar char="•"/>
              <a:defRPr/>
            </a:pPr>
            <a:r>
              <a:rPr lang="en-US" altLang="zh-CN" kern="0">
                <a:latin typeface="Times New Roman" panose="02020603050405020304" pitchFamily="18" charset="0"/>
              </a:rPr>
              <a:t>Specialized application processors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30116">
                                            <p:txEl>
                                              <p:pRg st="0" end="0"/>
                                            </p:txEl>
                                          </p:spTgt>
                                        </p:tgtEl>
                                        <p:attrNameLst>
                                          <p:attrName>style.visibility</p:attrName>
                                        </p:attrNameLst>
                                      </p:cBhvr>
                                      <p:to>
                                        <p:strVal val="visible"/>
                                      </p:to>
                                    </p:set>
                                    <p:anim calcmode="lin" valueType="num">
                                      <p:cBhvr>
                                        <p:cTn id="7" dur="500" fill="hold"/>
                                        <p:tgtEl>
                                          <p:spTgt spid="730116">
                                            <p:txEl>
                                              <p:pRg st="0" end="0"/>
                                            </p:txEl>
                                          </p:spTgt>
                                        </p:tgtEl>
                                        <p:attrNameLst>
                                          <p:attrName>ppt_x</p:attrName>
                                        </p:attrNameLst>
                                      </p:cBhvr>
                                      <p:tavLst>
                                        <p:tav tm="0">
                                          <p:val>
                                            <p:strVal val="1+#ppt_w/2"/>
                                          </p:val>
                                        </p:tav>
                                        <p:tav tm="100000">
                                          <p:val>
                                            <p:strVal val="#ppt_x"/>
                                          </p:val>
                                        </p:tav>
                                      </p:tavLst>
                                    </p:anim>
                                    <p:anim calcmode="lin" valueType="num">
                                      <p:cBhvr>
                                        <p:cTn id="8" dur="500" fill="hold"/>
                                        <p:tgtEl>
                                          <p:spTgt spid="73011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30116">
                                            <p:txEl>
                                              <p:pRg st="1" end="1"/>
                                            </p:txEl>
                                          </p:spTgt>
                                        </p:tgtEl>
                                        <p:attrNameLst>
                                          <p:attrName>style.visibility</p:attrName>
                                        </p:attrNameLst>
                                      </p:cBhvr>
                                      <p:to>
                                        <p:strVal val="visible"/>
                                      </p:to>
                                    </p:set>
                                    <p:anim calcmode="lin" valueType="num">
                                      <p:cBhvr>
                                        <p:cTn id="11" dur="500" fill="hold"/>
                                        <p:tgtEl>
                                          <p:spTgt spid="730116">
                                            <p:txEl>
                                              <p:pRg st="1" end="1"/>
                                            </p:txEl>
                                          </p:spTgt>
                                        </p:tgtEl>
                                        <p:attrNameLst>
                                          <p:attrName>ppt_x</p:attrName>
                                        </p:attrNameLst>
                                      </p:cBhvr>
                                      <p:tavLst>
                                        <p:tav tm="0">
                                          <p:val>
                                            <p:strVal val="1+#ppt_w/2"/>
                                          </p:val>
                                        </p:tav>
                                        <p:tav tm="100000">
                                          <p:val>
                                            <p:strVal val="#ppt_x"/>
                                          </p:val>
                                        </p:tav>
                                      </p:tavLst>
                                    </p:anim>
                                    <p:anim calcmode="lin" valueType="num">
                                      <p:cBhvr>
                                        <p:cTn id="12" dur="500" fill="hold"/>
                                        <p:tgtEl>
                                          <p:spTgt spid="7301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30116">
                                            <p:txEl>
                                              <p:pRg st="2" end="2"/>
                                            </p:txEl>
                                          </p:spTgt>
                                        </p:tgtEl>
                                        <p:attrNameLst>
                                          <p:attrName>style.visibility</p:attrName>
                                        </p:attrNameLst>
                                      </p:cBhvr>
                                      <p:to>
                                        <p:strVal val="visible"/>
                                      </p:to>
                                    </p:set>
                                    <p:anim calcmode="lin" valueType="num">
                                      <p:cBhvr>
                                        <p:cTn id="17" dur="500" fill="hold"/>
                                        <p:tgtEl>
                                          <p:spTgt spid="730116">
                                            <p:txEl>
                                              <p:pRg st="2" end="2"/>
                                            </p:txEl>
                                          </p:spTgt>
                                        </p:tgtEl>
                                        <p:attrNameLst>
                                          <p:attrName>ppt_x</p:attrName>
                                        </p:attrNameLst>
                                      </p:cBhvr>
                                      <p:tavLst>
                                        <p:tav tm="0">
                                          <p:val>
                                            <p:strVal val="1+#ppt_w/2"/>
                                          </p:val>
                                        </p:tav>
                                        <p:tav tm="100000">
                                          <p:val>
                                            <p:strVal val="#ppt_x"/>
                                          </p:val>
                                        </p:tav>
                                      </p:tavLst>
                                    </p:anim>
                                    <p:anim calcmode="lin" valueType="num">
                                      <p:cBhvr>
                                        <p:cTn id="18" dur="500" fill="hold"/>
                                        <p:tgtEl>
                                          <p:spTgt spid="730116">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30116">
                                            <p:txEl>
                                              <p:pRg st="3" end="3"/>
                                            </p:txEl>
                                          </p:spTgt>
                                        </p:tgtEl>
                                        <p:attrNameLst>
                                          <p:attrName>style.visibility</p:attrName>
                                        </p:attrNameLst>
                                      </p:cBhvr>
                                      <p:to>
                                        <p:strVal val="visible"/>
                                      </p:to>
                                    </p:set>
                                    <p:anim calcmode="lin" valueType="num">
                                      <p:cBhvr>
                                        <p:cTn id="21" dur="500" fill="hold"/>
                                        <p:tgtEl>
                                          <p:spTgt spid="730116">
                                            <p:txEl>
                                              <p:pRg st="3" end="3"/>
                                            </p:txEl>
                                          </p:spTgt>
                                        </p:tgtEl>
                                        <p:attrNameLst>
                                          <p:attrName>ppt_x</p:attrName>
                                        </p:attrNameLst>
                                      </p:cBhvr>
                                      <p:tavLst>
                                        <p:tav tm="0">
                                          <p:val>
                                            <p:strVal val="1+#ppt_w/2"/>
                                          </p:val>
                                        </p:tav>
                                        <p:tav tm="100000">
                                          <p:val>
                                            <p:strVal val="#ppt_x"/>
                                          </p:val>
                                        </p:tav>
                                      </p:tavLst>
                                    </p:anim>
                                    <p:anim calcmode="lin" valueType="num">
                                      <p:cBhvr>
                                        <p:cTn id="22" dur="500" fill="hold"/>
                                        <p:tgtEl>
                                          <p:spTgt spid="730116">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730116">
                                            <p:txEl>
                                              <p:pRg st="4" end="4"/>
                                            </p:txEl>
                                          </p:spTgt>
                                        </p:tgtEl>
                                        <p:attrNameLst>
                                          <p:attrName>style.visibility</p:attrName>
                                        </p:attrNameLst>
                                      </p:cBhvr>
                                      <p:to>
                                        <p:strVal val="visible"/>
                                      </p:to>
                                    </p:set>
                                    <p:anim calcmode="lin" valueType="num">
                                      <p:cBhvr>
                                        <p:cTn id="25" dur="500" fill="hold"/>
                                        <p:tgtEl>
                                          <p:spTgt spid="730116">
                                            <p:txEl>
                                              <p:pRg st="4" end="4"/>
                                            </p:txEl>
                                          </p:spTgt>
                                        </p:tgtEl>
                                        <p:attrNameLst>
                                          <p:attrName>ppt_x</p:attrName>
                                        </p:attrNameLst>
                                      </p:cBhvr>
                                      <p:tavLst>
                                        <p:tav tm="0">
                                          <p:val>
                                            <p:strVal val="1+#ppt_w/2"/>
                                          </p:val>
                                        </p:tav>
                                        <p:tav tm="100000">
                                          <p:val>
                                            <p:strVal val="#ppt_x"/>
                                          </p:val>
                                        </p:tav>
                                      </p:tavLst>
                                    </p:anim>
                                    <p:anim calcmode="lin" valueType="num">
                                      <p:cBhvr>
                                        <p:cTn id="26" dur="500" fill="hold"/>
                                        <p:tgtEl>
                                          <p:spTgt spid="7301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30116">
                                            <p:txEl>
                                              <p:pRg st="5" end="5"/>
                                            </p:txEl>
                                          </p:spTgt>
                                        </p:tgtEl>
                                        <p:attrNameLst>
                                          <p:attrName>style.visibility</p:attrName>
                                        </p:attrNameLst>
                                      </p:cBhvr>
                                      <p:to>
                                        <p:strVal val="visible"/>
                                      </p:to>
                                    </p:set>
                                    <p:anim calcmode="lin" valueType="num">
                                      <p:cBhvr>
                                        <p:cTn id="31" dur="500" fill="hold"/>
                                        <p:tgtEl>
                                          <p:spTgt spid="730116">
                                            <p:txEl>
                                              <p:pRg st="5" end="5"/>
                                            </p:txEl>
                                          </p:spTgt>
                                        </p:tgtEl>
                                        <p:attrNameLst>
                                          <p:attrName>ppt_x</p:attrName>
                                        </p:attrNameLst>
                                      </p:cBhvr>
                                      <p:tavLst>
                                        <p:tav tm="0">
                                          <p:val>
                                            <p:strVal val="1+#ppt_w/2"/>
                                          </p:val>
                                        </p:tav>
                                        <p:tav tm="100000">
                                          <p:val>
                                            <p:strVal val="#ppt_x"/>
                                          </p:val>
                                        </p:tav>
                                      </p:tavLst>
                                    </p:anim>
                                    <p:anim calcmode="lin" valueType="num">
                                      <p:cBhvr>
                                        <p:cTn id="32" dur="500" fill="hold"/>
                                        <p:tgtEl>
                                          <p:spTgt spid="730116">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730116">
                                            <p:txEl>
                                              <p:pRg st="6" end="6"/>
                                            </p:txEl>
                                          </p:spTgt>
                                        </p:tgtEl>
                                        <p:attrNameLst>
                                          <p:attrName>style.visibility</p:attrName>
                                        </p:attrNameLst>
                                      </p:cBhvr>
                                      <p:to>
                                        <p:strVal val="visible"/>
                                      </p:to>
                                    </p:set>
                                    <p:anim calcmode="lin" valueType="num">
                                      <p:cBhvr>
                                        <p:cTn id="35" dur="500" fill="hold"/>
                                        <p:tgtEl>
                                          <p:spTgt spid="730116">
                                            <p:txEl>
                                              <p:pRg st="6" end="6"/>
                                            </p:txEl>
                                          </p:spTgt>
                                        </p:tgtEl>
                                        <p:attrNameLst>
                                          <p:attrName>ppt_x</p:attrName>
                                        </p:attrNameLst>
                                      </p:cBhvr>
                                      <p:tavLst>
                                        <p:tav tm="0">
                                          <p:val>
                                            <p:strVal val="1+#ppt_w/2"/>
                                          </p:val>
                                        </p:tav>
                                        <p:tav tm="100000">
                                          <p:val>
                                            <p:strVal val="#ppt_x"/>
                                          </p:val>
                                        </p:tav>
                                      </p:tavLst>
                                    </p:anim>
                                    <p:anim calcmode="lin" valueType="num">
                                      <p:cBhvr>
                                        <p:cTn id="36" dur="500" fill="hold"/>
                                        <p:tgtEl>
                                          <p:spTgt spid="730116">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30116">
                                            <p:txEl>
                                              <p:pRg st="7" end="7"/>
                                            </p:txEl>
                                          </p:spTgt>
                                        </p:tgtEl>
                                        <p:attrNameLst>
                                          <p:attrName>style.visibility</p:attrName>
                                        </p:attrNameLst>
                                      </p:cBhvr>
                                      <p:to>
                                        <p:strVal val="visible"/>
                                      </p:to>
                                    </p:set>
                                    <p:anim calcmode="lin" valueType="num">
                                      <p:cBhvr>
                                        <p:cTn id="39" dur="500" fill="hold"/>
                                        <p:tgtEl>
                                          <p:spTgt spid="730116">
                                            <p:txEl>
                                              <p:pRg st="7" end="7"/>
                                            </p:txEl>
                                          </p:spTgt>
                                        </p:tgtEl>
                                        <p:attrNameLst>
                                          <p:attrName>ppt_x</p:attrName>
                                        </p:attrNameLst>
                                      </p:cBhvr>
                                      <p:tavLst>
                                        <p:tav tm="0">
                                          <p:val>
                                            <p:strVal val="1+#ppt_w/2"/>
                                          </p:val>
                                        </p:tav>
                                        <p:tav tm="100000">
                                          <p:val>
                                            <p:strVal val="#ppt_x"/>
                                          </p:val>
                                        </p:tav>
                                      </p:tavLst>
                                    </p:anim>
                                    <p:anim calcmode="lin" valueType="num">
                                      <p:cBhvr>
                                        <p:cTn id="40" dur="500" fill="hold"/>
                                        <p:tgtEl>
                                          <p:spTgt spid="730116">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30116">
                                            <p:txEl>
                                              <p:pRg st="8" end="8"/>
                                            </p:txEl>
                                          </p:spTgt>
                                        </p:tgtEl>
                                        <p:attrNameLst>
                                          <p:attrName>style.visibility</p:attrName>
                                        </p:attrNameLst>
                                      </p:cBhvr>
                                      <p:to>
                                        <p:strVal val="visible"/>
                                      </p:to>
                                    </p:set>
                                    <p:anim calcmode="lin" valueType="num">
                                      <p:cBhvr>
                                        <p:cTn id="43" dur="500" fill="hold"/>
                                        <p:tgtEl>
                                          <p:spTgt spid="730116">
                                            <p:txEl>
                                              <p:pRg st="8" end="8"/>
                                            </p:txEl>
                                          </p:spTgt>
                                        </p:tgtEl>
                                        <p:attrNameLst>
                                          <p:attrName>ppt_x</p:attrName>
                                        </p:attrNameLst>
                                      </p:cBhvr>
                                      <p:tavLst>
                                        <p:tav tm="0">
                                          <p:val>
                                            <p:strVal val="1+#ppt_w/2"/>
                                          </p:val>
                                        </p:tav>
                                        <p:tav tm="100000">
                                          <p:val>
                                            <p:strVal val="#ppt_x"/>
                                          </p:val>
                                        </p:tav>
                                      </p:tavLst>
                                    </p:anim>
                                    <p:anim calcmode="lin" valueType="num">
                                      <p:cBhvr>
                                        <p:cTn id="44" dur="500" fill="hold"/>
                                        <p:tgtEl>
                                          <p:spTgt spid="73011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730116">
                                            <p:txEl>
                                              <p:pRg st="9" end="9"/>
                                            </p:txEl>
                                          </p:spTgt>
                                        </p:tgtEl>
                                        <p:attrNameLst>
                                          <p:attrName>style.visibility</p:attrName>
                                        </p:attrNameLst>
                                      </p:cBhvr>
                                      <p:to>
                                        <p:strVal val="visible"/>
                                      </p:to>
                                    </p:set>
                                    <p:anim calcmode="lin" valueType="num">
                                      <p:cBhvr>
                                        <p:cTn id="49" dur="500" fill="hold"/>
                                        <p:tgtEl>
                                          <p:spTgt spid="730116">
                                            <p:txEl>
                                              <p:pRg st="9" end="9"/>
                                            </p:txEl>
                                          </p:spTgt>
                                        </p:tgtEl>
                                        <p:attrNameLst>
                                          <p:attrName>ppt_x</p:attrName>
                                        </p:attrNameLst>
                                      </p:cBhvr>
                                      <p:tavLst>
                                        <p:tav tm="0">
                                          <p:val>
                                            <p:strVal val="1+#ppt_w/2"/>
                                          </p:val>
                                        </p:tav>
                                        <p:tav tm="100000">
                                          <p:val>
                                            <p:strVal val="#ppt_x"/>
                                          </p:val>
                                        </p:tav>
                                      </p:tavLst>
                                    </p:anim>
                                    <p:anim calcmode="lin" valueType="num">
                                      <p:cBhvr>
                                        <p:cTn id="50" dur="500" fill="hold"/>
                                        <p:tgtEl>
                                          <p:spTgt spid="730116">
                                            <p:txEl>
                                              <p:pRg st="9" end="9"/>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30116">
                                            <p:txEl>
                                              <p:pRg st="10" end="10"/>
                                            </p:txEl>
                                          </p:spTgt>
                                        </p:tgtEl>
                                        <p:attrNameLst>
                                          <p:attrName>style.visibility</p:attrName>
                                        </p:attrNameLst>
                                      </p:cBhvr>
                                      <p:to>
                                        <p:strVal val="visible"/>
                                      </p:to>
                                    </p:set>
                                    <p:anim calcmode="lin" valueType="num">
                                      <p:cBhvr>
                                        <p:cTn id="53" dur="500" fill="hold"/>
                                        <p:tgtEl>
                                          <p:spTgt spid="730116">
                                            <p:txEl>
                                              <p:pRg st="10" end="10"/>
                                            </p:txEl>
                                          </p:spTgt>
                                        </p:tgtEl>
                                        <p:attrNameLst>
                                          <p:attrName>ppt_x</p:attrName>
                                        </p:attrNameLst>
                                      </p:cBhvr>
                                      <p:tavLst>
                                        <p:tav tm="0">
                                          <p:val>
                                            <p:strVal val="1+#ppt_w/2"/>
                                          </p:val>
                                        </p:tav>
                                        <p:tav tm="100000">
                                          <p:val>
                                            <p:strVal val="#ppt_x"/>
                                          </p:val>
                                        </p:tav>
                                      </p:tavLst>
                                    </p:anim>
                                    <p:anim calcmode="lin" valueType="num">
                                      <p:cBhvr>
                                        <p:cTn id="54" dur="500" fill="hold"/>
                                        <p:tgtEl>
                                          <p:spTgt spid="730116">
                                            <p:txEl>
                                              <p:pRg st="10" end="10"/>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730116">
                                            <p:txEl>
                                              <p:pRg st="11" end="11"/>
                                            </p:txEl>
                                          </p:spTgt>
                                        </p:tgtEl>
                                        <p:attrNameLst>
                                          <p:attrName>style.visibility</p:attrName>
                                        </p:attrNameLst>
                                      </p:cBhvr>
                                      <p:to>
                                        <p:strVal val="visible"/>
                                      </p:to>
                                    </p:set>
                                    <p:anim calcmode="lin" valueType="num">
                                      <p:cBhvr>
                                        <p:cTn id="57" dur="500" fill="hold"/>
                                        <p:tgtEl>
                                          <p:spTgt spid="730116">
                                            <p:txEl>
                                              <p:pRg st="11" end="11"/>
                                            </p:txEl>
                                          </p:spTgt>
                                        </p:tgtEl>
                                        <p:attrNameLst>
                                          <p:attrName>ppt_x</p:attrName>
                                        </p:attrNameLst>
                                      </p:cBhvr>
                                      <p:tavLst>
                                        <p:tav tm="0">
                                          <p:val>
                                            <p:strVal val="1+#ppt_w/2"/>
                                          </p:val>
                                        </p:tav>
                                        <p:tav tm="100000">
                                          <p:val>
                                            <p:strVal val="#ppt_x"/>
                                          </p:val>
                                        </p:tav>
                                      </p:tavLst>
                                    </p:anim>
                                    <p:anim calcmode="lin" valueType="num">
                                      <p:cBhvr>
                                        <p:cTn id="58" dur="500" fill="hold"/>
                                        <p:tgtEl>
                                          <p:spTgt spid="73011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650241">
            <a:extLst>
              <a:ext uri="{FF2B5EF4-FFF2-40B4-BE49-F238E27FC236}">
                <a16:creationId xmlns:a16="http://schemas.microsoft.com/office/drawing/2014/main" id="{A8207624-EE14-4B1C-93E3-5537E8430798}"/>
              </a:ext>
            </a:extLst>
          </p:cNvPr>
          <p:cNvSpPr>
            <a:spLocks noGrp="1" noChangeArrowheads="1"/>
          </p:cNvSpPr>
          <p:nvPr>
            <p:ph type="title"/>
          </p:nvPr>
        </p:nvSpPr>
        <p:spPr/>
        <p:txBody>
          <a:bodyPr/>
          <a:lstStyle/>
          <a:p>
            <a:pPr eaLnBrk="1" hangingPunct="1"/>
            <a:r>
              <a:rPr lang="zh-CN" altLang="en-US"/>
              <a:t>微型计算机的典型应用</a:t>
            </a:r>
          </a:p>
        </p:txBody>
      </p:sp>
      <p:sp>
        <p:nvSpPr>
          <p:cNvPr id="166915" name="Text Placeholder 650242">
            <a:extLst>
              <a:ext uri="{FF2B5EF4-FFF2-40B4-BE49-F238E27FC236}">
                <a16:creationId xmlns:a16="http://schemas.microsoft.com/office/drawing/2014/main" id="{7034D817-A4D2-483B-8845-A20E46965CE2}"/>
              </a:ext>
            </a:extLst>
          </p:cNvPr>
          <p:cNvSpPr>
            <a:spLocks noGrp="1" noChangeArrowheads="1"/>
          </p:cNvSpPr>
          <p:nvPr>
            <p:ph idx="1"/>
          </p:nvPr>
        </p:nvSpPr>
        <p:spPr/>
        <p:txBody>
          <a:bodyPr/>
          <a:lstStyle/>
          <a:p>
            <a:pPr eaLnBrk="1" hangingPunct="1">
              <a:lnSpc>
                <a:spcPct val="90000"/>
              </a:lnSpc>
            </a:pPr>
            <a:r>
              <a:rPr lang="zh-CN" altLang="en-US"/>
              <a:t>信息技术：微电子是基础，计算机、通信、网络是载体，软件是核心</a:t>
            </a:r>
          </a:p>
          <a:p>
            <a:pPr eaLnBrk="1" hangingPunct="1">
              <a:lnSpc>
                <a:spcPct val="90000"/>
              </a:lnSpc>
            </a:pPr>
            <a:r>
              <a:rPr lang="zh-CN" altLang="en-US"/>
              <a:t>数值计算、数据管理、信息处理</a:t>
            </a:r>
          </a:p>
          <a:p>
            <a:pPr lvl="1" eaLnBrk="1" hangingPunct="1">
              <a:lnSpc>
                <a:spcPct val="90000"/>
              </a:lnSpc>
            </a:pPr>
            <a:r>
              <a:rPr lang="zh-CN" altLang="en-US"/>
              <a:t>通用微机</a:t>
            </a:r>
          </a:p>
          <a:p>
            <a:pPr lvl="1" eaLnBrk="1" hangingPunct="1">
              <a:lnSpc>
                <a:spcPct val="90000"/>
              </a:lnSpc>
            </a:pPr>
            <a:r>
              <a:rPr lang="zh-CN" altLang="en-US"/>
              <a:t>要求功能强、使用方便</a:t>
            </a:r>
          </a:p>
          <a:p>
            <a:pPr eaLnBrk="1" hangingPunct="1">
              <a:lnSpc>
                <a:spcPct val="90000"/>
              </a:lnSpc>
            </a:pPr>
            <a:r>
              <a:rPr lang="zh-CN" altLang="en-US"/>
              <a:t>过程控制、智能化仪器仪表、数据通讯</a:t>
            </a:r>
          </a:p>
          <a:p>
            <a:pPr lvl="1" eaLnBrk="1" hangingPunct="1">
              <a:lnSpc>
                <a:spcPct val="90000"/>
              </a:lnSpc>
            </a:pPr>
            <a:r>
              <a:rPr lang="zh-CN" altLang="en-US"/>
              <a:t>专用微机：单片机（</a:t>
            </a:r>
            <a:r>
              <a:rPr lang="en-US" altLang="zh-CN"/>
              <a:t>MCS</a:t>
            </a:r>
            <a:r>
              <a:rPr lang="zh-CN" altLang="en-US"/>
              <a:t>－</a:t>
            </a:r>
            <a:r>
              <a:rPr lang="en-US" altLang="zh-CN"/>
              <a:t>51</a:t>
            </a:r>
            <a:r>
              <a:rPr lang="zh-CN" altLang="en-US"/>
              <a:t>等）、单板机（</a:t>
            </a:r>
            <a:r>
              <a:rPr lang="en-US" altLang="zh-CN"/>
              <a:t>Z80</a:t>
            </a:r>
            <a:r>
              <a:rPr lang="zh-CN" altLang="en-US"/>
              <a:t>）、工控机</a:t>
            </a:r>
          </a:p>
          <a:p>
            <a:pPr lvl="1" eaLnBrk="1" hangingPunct="1">
              <a:lnSpc>
                <a:spcPct val="90000"/>
              </a:lnSpc>
            </a:pPr>
            <a:r>
              <a:rPr lang="zh-CN" altLang="en-US"/>
              <a:t>要求可靠性高、实时性强</a:t>
            </a:r>
          </a:p>
          <a:p>
            <a:pPr lvl="1" eaLnBrk="1" hangingPunct="1">
              <a:lnSpc>
                <a:spcPct val="90000"/>
              </a:lnSpc>
            </a:pPr>
            <a:r>
              <a:rPr lang="zh-CN" altLang="en-US"/>
              <a:t>应用程序相对简单、数据处理量较小</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721921">
            <a:extLst>
              <a:ext uri="{FF2B5EF4-FFF2-40B4-BE49-F238E27FC236}">
                <a16:creationId xmlns:a16="http://schemas.microsoft.com/office/drawing/2014/main" id="{6BFCE409-C225-48FA-AE5D-D53CDA9E22EB}"/>
              </a:ext>
            </a:extLst>
          </p:cNvPr>
          <p:cNvSpPr>
            <a:spLocks noGrp="1" noChangeArrowheads="1"/>
          </p:cNvSpPr>
          <p:nvPr>
            <p:ph type="title"/>
          </p:nvPr>
        </p:nvSpPr>
        <p:spPr/>
        <p:txBody>
          <a:bodyPr/>
          <a:lstStyle/>
          <a:p>
            <a:pPr eaLnBrk="1" hangingPunct="1"/>
            <a:r>
              <a:rPr lang="en-US" altLang="zh-CN"/>
              <a:t>The third wave in computing</a:t>
            </a:r>
          </a:p>
        </p:txBody>
      </p:sp>
      <p:pic>
        <p:nvPicPr>
          <p:cNvPr id="173059" name="Picture 721923">
            <a:extLst>
              <a:ext uri="{FF2B5EF4-FFF2-40B4-BE49-F238E27FC236}">
                <a16:creationId xmlns:a16="http://schemas.microsoft.com/office/drawing/2014/main" id="{71F47BB2-D62E-4439-B9AE-1595EA9CC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00213"/>
            <a:ext cx="853281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22945">
            <a:extLst>
              <a:ext uri="{FF2B5EF4-FFF2-40B4-BE49-F238E27FC236}">
                <a16:creationId xmlns:a16="http://schemas.microsoft.com/office/drawing/2014/main" id="{DA19C3DF-86A8-4065-8C2B-9AD224838132}"/>
              </a:ext>
            </a:extLst>
          </p:cNvPr>
          <p:cNvSpPr>
            <a:spLocks noGrp="1" noChangeArrowheads="1"/>
          </p:cNvSpPr>
          <p:nvPr>
            <p:ph type="title"/>
          </p:nvPr>
        </p:nvSpPr>
        <p:spPr>
          <a:xfrm>
            <a:off x="395288" y="260350"/>
            <a:ext cx="8229600" cy="706438"/>
          </a:xfrm>
        </p:spPr>
        <p:txBody>
          <a:bodyPr/>
          <a:lstStyle/>
          <a:p>
            <a:pPr eaLnBrk="1" hangingPunct="1"/>
            <a:r>
              <a:rPr lang="zh-CN" altLang="en-US" sz="3600"/>
              <a:t>普适计算</a:t>
            </a:r>
            <a:r>
              <a:rPr lang="en-US" altLang="zh-CN" sz="3600"/>
              <a:t>(ubiquitous computing)</a:t>
            </a:r>
          </a:p>
        </p:txBody>
      </p:sp>
      <p:sp>
        <p:nvSpPr>
          <p:cNvPr id="174083" name="Text Placeholder 722946">
            <a:extLst>
              <a:ext uri="{FF2B5EF4-FFF2-40B4-BE49-F238E27FC236}">
                <a16:creationId xmlns:a16="http://schemas.microsoft.com/office/drawing/2014/main" id="{4330DAC7-3019-4EDE-94EA-DCE00C275D93}"/>
              </a:ext>
            </a:extLst>
          </p:cNvPr>
          <p:cNvSpPr>
            <a:spLocks noGrp="1" noChangeArrowheads="1"/>
          </p:cNvSpPr>
          <p:nvPr>
            <p:ph idx="1"/>
          </p:nvPr>
        </p:nvSpPr>
        <p:spPr>
          <a:xfrm>
            <a:off x="457200" y="1268413"/>
            <a:ext cx="6059488" cy="5113337"/>
          </a:xfrm>
        </p:spPr>
        <p:txBody>
          <a:bodyPr/>
          <a:lstStyle/>
          <a:p>
            <a:pPr eaLnBrk="1" hangingPunct="1">
              <a:lnSpc>
                <a:spcPct val="90000"/>
              </a:lnSpc>
            </a:pPr>
            <a:r>
              <a:rPr lang="zh-CN" altLang="en-US" sz="2800"/>
              <a:t>由</a:t>
            </a:r>
            <a:r>
              <a:rPr lang="en-US" altLang="zh-CN" sz="2800"/>
              <a:t>Mark Weiser(1952-1999</a:t>
            </a:r>
            <a:r>
              <a:rPr lang="zh-CN" altLang="en-US" sz="2800"/>
              <a:t>，</a:t>
            </a:r>
            <a:r>
              <a:rPr lang="en-US" altLang="zh-CN" sz="2800"/>
              <a:t>Xerox)</a:t>
            </a:r>
            <a:r>
              <a:rPr lang="zh-CN" altLang="en-US" sz="2800"/>
              <a:t>在</a:t>
            </a:r>
            <a:r>
              <a:rPr lang="en-US" altLang="zh-CN" sz="2800"/>
              <a:t>1988</a:t>
            </a:r>
            <a:r>
              <a:rPr lang="zh-CN" altLang="en-US" sz="2800"/>
              <a:t>年提出</a:t>
            </a:r>
          </a:p>
          <a:p>
            <a:pPr lvl="1" eaLnBrk="1" hangingPunct="1">
              <a:lnSpc>
                <a:spcPct val="90000"/>
              </a:lnSpc>
            </a:pPr>
            <a:r>
              <a:rPr lang="en-US" altLang="zh-CN" sz="2400"/>
              <a:t>An integration of human factors, computer science, engineering, and social sciences  </a:t>
            </a:r>
          </a:p>
          <a:p>
            <a:pPr eaLnBrk="1" hangingPunct="1">
              <a:lnSpc>
                <a:spcPct val="90000"/>
              </a:lnSpc>
            </a:pPr>
            <a:r>
              <a:rPr lang="en-US" altLang="zh-CN" sz="2800"/>
              <a:t>IBM</a:t>
            </a:r>
            <a:r>
              <a:rPr lang="zh-CN" altLang="en-US" sz="2800"/>
              <a:t>在</a:t>
            </a:r>
            <a:r>
              <a:rPr lang="en-US" altLang="zh-CN" sz="2800"/>
              <a:t>1999</a:t>
            </a:r>
            <a:r>
              <a:rPr lang="zh-CN" altLang="en-US" sz="2800"/>
              <a:t>年创造了一个名词，即“</a:t>
            </a:r>
            <a:r>
              <a:rPr lang="en-US" altLang="zh-CN" sz="2800"/>
              <a:t>pervasive computing</a:t>
            </a:r>
            <a:r>
              <a:rPr lang="zh-CN" altLang="en-US" sz="2800"/>
              <a:t>（普及计算）” </a:t>
            </a:r>
          </a:p>
          <a:p>
            <a:pPr lvl="1" eaLnBrk="1" hangingPunct="1">
              <a:lnSpc>
                <a:spcPct val="90000"/>
              </a:lnSpc>
            </a:pPr>
            <a:r>
              <a:rPr lang="en-US" altLang="zh-CN" sz="2400"/>
              <a:t>Any Content</a:t>
            </a:r>
          </a:p>
          <a:p>
            <a:pPr lvl="1" eaLnBrk="1" hangingPunct="1">
              <a:lnSpc>
                <a:spcPct val="90000"/>
              </a:lnSpc>
            </a:pPr>
            <a:r>
              <a:rPr lang="en-US" altLang="zh-CN" sz="2400"/>
              <a:t>Any Place</a:t>
            </a:r>
          </a:p>
          <a:p>
            <a:pPr lvl="1" eaLnBrk="1" hangingPunct="1">
              <a:lnSpc>
                <a:spcPct val="90000"/>
              </a:lnSpc>
            </a:pPr>
            <a:r>
              <a:rPr lang="en-US" altLang="zh-CN" sz="2400"/>
              <a:t>Any Device</a:t>
            </a:r>
          </a:p>
          <a:p>
            <a:pPr lvl="1" eaLnBrk="1" hangingPunct="1">
              <a:lnSpc>
                <a:spcPct val="90000"/>
              </a:lnSpc>
            </a:pPr>
            <a:r>
              <a:rPr lang="en-US" altLang="zh-CN" sz="2400"/>
              <a:t>Any Time</a:t>
            </a:r>
          </a:p>
        </p:txBody>
      </p:sp>
      <p:pic>
        <p:nvPicPr>
          <p:cNvPr id="174084" name="Picture 722947">
            <a:extLst>
              <a:ext uri="{FF2B5EF4-FFF2-40B4-BE49-F238E27FC236}">
                <a16:creationId xmlns:a16="http://schemas.microsoft.com/office/drawing/2014/main" id="{9B839B28-7498-45D1-A4C0-1F3FF49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3" y="1268413"/>
            <a:ext cx="18954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4">
            <a:extLst>
              <a:ext uri="{FF2B5EF4-FFF2-40B4-BE49-F238E27FC236}">
                <a16:creationId xmlns:a16="http://schemas.microsoft.com/office/drawing/2014/main" id="{1E5D07CA-CCF9-45BD-8AE3-F65EA3DEF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62357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7" name="Title 1">
            <a:extLst>
              <a:ext uri="{FF2B5EF4-FFF2-40B4-BE49-F238E27FC236}">
                <a16:creationId xmlns:a16="http://schemas.microsoft.com/office/drawing/2014/main" id="{17702BAF-1EBA-43B4-8705-7DDB7A344A16}"/>
              </a:ext>
            </a:extLst>
          </p:cNvPr>
          <p:cNvSpPr>
            <a:spLocks noGrp="1" noChangeArrowheads="1"/>
          </p:cNvSpPr>
          <p:nvPr>
            <p:ph type="title"/>
          </p:nvPr>
        </p:nvSpPr>
        <p:spPr/>
        <p:txBody>
          <a:bodyPr/>
          <a:lstStyle/>
          <a:p>
            <a:r>
              <a:rPr lang="en-US" altLang="zh-CN"/>
              <a:t>Google automobile</a:t>
            </a:r>
            <a:endParaRPr lang="zh-CN" altLang="en-US"/>
          </a:p>
        </p:txBody>
      </p:sp>
      <p:pic>
        <p:nvPicPr>
          <p:cNvPr id="175108" name="Content Placeholder 3">
            <a:extLst>
              <a:ext uri="{FF2B5EF4-FFF2-40B4-BE49-F238E27FC236}">
                <a16:creationId xmlns:a16="http://schemas.microsoft.com/office/drawing/2014/main" id="{E1778775-F460-4EDC-ABD7-B2BC8614F1C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65475" y="3500438"/>
            <a:ext cx="5967413" cy="3357562"/>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08609">
            <a:extLst>
              <a:ext uri="{FF2B5EF4-FFF2-40B4-BE49-F238E27FC236}">
                <a16:creationId xmlns:a16="http://schemas.microsoft.com/office/drawing/2014/main" id="{A4301726-D5D9-4AC0-8E98-C29D0D6158BC}"/>
              </a:ext>
            </a:extLst>
          </p:cNvPr>
          <p:cNvSpPr>
            <a:spLocks noGrp="1" noChangeArrowheads="1"/>
          </p:cNvSpPr>
          <p:nvPr>
            <p:ph type="title"/>
          </p:nvPr>
        </p:nvSpPr>
        <p:spPr/>
        <p:txBody>
          <a:bodyPr/>
          <a:lstStyle/>
          <a:p>
            <a:pPr eaLnBrk="1" hangingPunct="1"/>
            <a:r>
              <a:rPr lang="zh-CN" altLang="en-US"/>
              <a:t>小结</a:t>
            </a:r>
          </a:p>
        </p:txBody>
      </p:sp>
      <p:sp>
        <p:nvSpPr>
          <p:cNvPr id="178179" name="Text Placeholder 708610">
            <a:extLst>
              <a:ext uri="{FF2B5EF4-FFF2-40B4-BE49-F238E27FC236}">
                <a16:creationId xmlns:a16="http://schemas.microsoft.com/office/drawing/2014/main" id="{E888D75F-D6C6-4694-9494-47EF8FC5145B}"/>
              </a:ext>
            </a:extLst>
          </p:cNvPr>
          <p:cNvSpPr>
            <a:spLocks noGrp="1" noChangeArrowheads="1"/>
          </p:cNvSpPr>
          <p:nvPr>
            <p:ph idx="1"/>
          </p:nvPr>
        </p:nvSpPr>
        <p:spPr>
          <a:xfrm>
            <a:off x="457200" y="1268413"/>
            <a:ext cx="8229600" cy="5284787"/>
          </a:xfrm>
        </p:spPr>
        <p:txBody>
          <a:bodyPr/>
          <a:lstStyle/>
          <a:p>
            <a:pPr eaLnBrk="1" hangingPunct="1">
              <a:lnSpc>
                <a:spcPct val="80000"/>
              </a:lnSpc>
            </a:pPr>
            <a:r>
              <a:rPr lang="zh-CN" altLang="en-US" sz="2800" dirty="0"/>
              <a:t>什么是计算机？</a:t>
            </a:r>
            <a:endParaRPr lang="en-US" altLang="zh-CN" sz="2800" dirty="0"/>
          </a:p>
          <a:p>
            <a:pPr eaLnBrk="1" hangingPunct="1">
              <a:lnSpc>
                <a:spcPct val="80000"/>
              </a:lnSpc>
            </a:pPr>
            <a:r>
              <a:rPr lang="en-US" altLang="zh-CN" sz="2800" dirty="0"/>
              <a:t>Von Neumann</a:t>
            </a:r>
            <a:r>
              <a:rPr lang="zh-CN" altLang="en-US" sz="2800" dirty="0"/>
              <a:t>机</a:t>
            </a:r>
          </a:p>
          <a:p>
            <a:pPr lvl="1" eaLnBrk="1" hangingPunct="1">
              <a:lnSpc>
                <a:spcPct val="80000"/>
              </a:lnSpc>
            </a:pPr>
            <a:r>
              <a:rPr lang="zh-CN" altLang="en-US" sz="2400" dirty="0"/>
              <a:t>计算机硬件系统由五大部件组成</a:t>
            </a:r>
          </a:p>
          <a:p>
            <a:pPr lvl="1" eaLnBrk="1" hangingPunct="1">
              <a:lnSpc>
                <a:spcPct val="80000"/>
              </a:lnSpc>
            </a:pPr>
            <a:r>
              <a:rPr lang="zh-CN" altLang="en-US" sz="2400" dirty="0"/>
              <a:t>信息以二进制表示</a:t>
            </a:r>
          </a:p>
          <a:p>
            <a:pPr lvl="1" eaLnBrk="1" hangingPunct="1">
              <a:lnSpc>
                <a:spcPct val="80000"/>
              </a:lnSpc>
            </a:pPr>
            <a:r>
              <a:rPr lang="zh-CN" altLang="en-US" sz="2400" dirty="0"/>
              <a:t>指令由</a:t>
            </a:r>
            <a:r>
              <a:rPr lang="en-US" altLang="zh-CN" sz="2400" dirty="0"/>
              <a:t>op</a:t>
            </a:r>
            <a:r>
              <a:rPr lang="zh-CN" altLang="en-US" sz="2400" dirty="0"/>
              <a:t>和</a:t>
            </a:r>
            <a:r>
              <a:rPr lang="en-US" altLang="zh-CN" sz="2400" dirty="0" err="1"/>
              <a:t>addr</a:t>
            </a:r>
            <a:r>
              <a:rPr lang="zh-CN" altLang="en-US" sz="2400" dirty="0"/>
              <a:t>构成</a:t>
            </a:r>
          </a:p>
          <a:p>
            <a:pPr lvl="1" eaLnBrk="1" hangingPunct="1">
              <a:lnSpc>
                <a:spcPct val="80000"/>
              </a:lnSpc>
            </a:pPr>
            <a:r>
              <a:rPr lang="zh-CN" altLang="en-US" sz="2400" dirty="0"/>
              <a:t>存储程序</a:t>
            </a:r>
            <a:endParaRPr lang="en-US" altLang="zh-CN" sz="2400" dirty="0"/>
          </a:p>
          <a:p>
            <a:pPr lvl="1" eaLnBrk="1" hangingPunct="1">
              <a:lnSpc>
                <a:spcPct val="80000"/>
              </a:lnSpc>
            </a:pPr>
            <a:r>
              <a:rPr lang="zh-CN" altLang="en-US" sz="2400" dirty="0"/>
              <a:t>顺序执行”</a:t>
            </a:r>
          </a:p>
          <a:p>
            <a:pPr lvl="1" eaLnBrk="1" hangingPunct="1">
              <a:lnSpc>
                <a:spcPct val="80000"/>
              </a:lnSpc>
            </a:pPr>
            <a:endParaRPr lang="en-US" altLang="zh-CN" dirty="0"/>
          </a:p>
          <a:p>
            <a:pPr eaLnBrk="1" hangingPunct="1">
              <a:lnSpc>
                <a:spcPct val="80000"/>
              </a:lnSpc>
            </a:pPr>
            <a:r>
              <a:rPr lang="zh-CN" altLang="en-US" sz="2800" dirty="0"/>
              <a:t>计算机指令的执行过程</a:t>
            </a:r>
            <a:endParaRPr lang="en-US" altLang="zh-CN" sz="2800" dirty="0"/>
          </a:p>
          <a:p>
            <a:pPr eaLnBrk="1" hangingPunct="1">
              <a:lnSpc>
                <a:spcPct val="80000"/>
              </a:lnSpc>
            </a:pPr>
            <a:r>
              <a:rPr lang="zh-CN" altLang="en-US" sz="2800" dirty="0"/>
              <a:t>硬件系统技术指标</a:t>
            </a:r>
          </a:p>
          <a:p>
            <a:pPr eaLnBrk="1" hangingPunct="1">
              <a:lnSpc>
                <a:spcPct val="80000"/>
              </a:lnSpc>
            </a:pPr>
            <a:endParaRPr lang="zh-CN" altLang="en-US" sz="28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FE362-1842-4F43-A439-0C454E81332E}"/>
              </a:ext>
            </a:extLst>
          </p:cNvPr>
          <p:cNvSpPr>
            <a:spLocks noGrp="1"/>
          </p:cNvSpPr>
          <p:nvPr>
            <p:ph type="title"/>
          </p:nvPr>
        </p:nvSpPr>
        <p:spPr>
          <a:xfrm>
            <a:off x="-108520" y="274638"/>
            <a:ext cx="8229600" cy="706437"/>
          </a:xfrm>
        </p:spPr>
        <p:txBody>
          <a:bodyPr/>
          <a:lstStyle/>
          <a:p>
            <a:r>
              <a:rPr lang="zh-CN" altLang="en-US" dirty="0"/>
              <a:t>计算机组成原理</a:t>
            </a:r>
            <a:r>
              <a:rPr lang="en-US" altLang="zh-CN" dirty="0"/>
              <a:t>2018</a:t>
            </a:r>
            <a:r>
              <a:rPr lang="zh-CN" altLang="en-US" dirty="0"/>
              <a:t>年</a:t>
            </a:r>
            <a:r>
              <a:rPr lang="en-US" altLang="zh-CN" dirty="0"/>
              <a:t>8</a:t>
            </a:r>
            <a:r>
              <a:rPr lang="zh-CN" altLang="en-US" dirty="0"/>
              <a:t>月</a:t>
            </a:r>
            <a:r>
              <a:rPr lang="en-US" altLang="zh-CN" dirty="0"/>
              <a:t>9</a:t>
            </a:r>
            <a:r>
              <a:rPr lang="zh-CN" altLang="en-US" dirty="0"/>
              <a:t>日作业</a:t>
            </a:r>
          </a:p>
        </p:txBody>
      </p:sp>
      <p:pic>
        <p:nvPicPr>
          <p:cNvPr id="4" name="内容占位符 3">
            <a:extLst>
              <a:ext uri="{FF2B5EF4-FFF2-40B4-BE49-F238E27FC236}">
                <a16:creationId xmlns:a16="http://schemas.microsoft.com/office/drawing/2014/main" id="{378BC949-A798-4286-9946-A7D0951B760A}"/>
              </a:ext>
            </a:extLst>
          </p:cNvPr>
          <p:cNvPicPr>
            <a:picLocks noGrp="1" noChangeAspect="1"/>
          </p:cNvPicPr>
          <p:nvPr>
            <p:ph idx="1"/>
          </p:nvPr>
        </p:nvPicPr>
        <p:blipFill>
          <a:blip r:embed="rId2"/>
          <a:stretch>
            <a:fillRect/>
          </a:stretch>
        </p:blipFill>
        <p:spPr>
          <a:xfrm>
            <a:off x="1475656" y="1182762"/>
            <a:ext cx="5400600" cy="5400600"/>
          </a:xfrm>
          <a:prstGeom prst="rect">
            <a:avLst/>
          </a:prstGeom>
        </p:spPr>
      </p:pic>
    </p:spTree>
    <p:extLst>
      <p:ext uri="{BB962C8B-B14F-4D97-AF65-F5344CB8AC3E}">
        <p14:creationId xmlns:p14="http://schemas.microsoft.com/office/powerpoint/2010/main" val="34994260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内容占位符 2">
            <a:extLst>
              <a:ext uri="{FF2B5EF4-FFF2-40B4-BE49-F238E27FC236}">
                <a16:creationId xmlns:a16="http://schemas.microsoft.com/office/drawing/2014/main" id="{DD8F564D-785D-48B5-8E80-1A42507FDC35}"/>
              </a:ext>
            </a:extLst>
          </p:cNvPr>
          <p:cNvSpPr>
            <a:spLocks noGrp="1" noChangeArrowheads="1"/>
          </p:cNvSpPr>
          <p:nvPr>
            <p:ph idx="1"/>
          </p:nvPr>
        </p:nvSpPr>
        <p:spPr/>
        <p:txBody>
          <a:bodyPr/>
          <a:lstStyle/>
          <a:p>
            <a:pPr marL="0" indent="0">
              <a:buFontTx/>
              <a:buNone/>
            </a:pPr>
            <a:endParaRPr lang="zh-CN" altLang="en-US"/>
          </a:p>
          <a:p>
            <a:pPr marL="0" indent="0">
              <a:buFontTx/>
              <a:buNone/>
            </a:pPr>
            <a:endParaRPr lang="zh-CN" altLang="en-US"/>
          </a:p>
          <a:p>
            <a:pPr marL="0" indent="0">
              <a:buFontTx/>
              <a:buNone/>
            </a:pPr>
            <a:endParaRPr lang="zh-CN" altLang="en-US"/>
          </a:p>
          <a:p>
            <a:pPr marL="0" indent="0" algn="ctr">
              <a:buFontTx/>
              <a:buNone/>
            </a:pPr>
            <a:r>
              <a:rPr lang="en-US" altLang="zh-CN"/>
              <a:t>Thanks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636929">
            <a:extLst>
              <a:ext uri="{FF2B5EF4-FFF2-40B4-BE49-F238E27FC236}">
                <a16:creationId xmlns:a16="http://schemas.microsoft.com/office/drawing/2014/main" id="{A97EAB2D-8152-4E85-8FDC-23556D63B3FB}"/>
              </a:ext>
            </a:extLst>
          </p:cNvPr>
          <p:cNvSpPr>
            <a:spLocks noGrp="1" noChangeArrowheads="1"/>
          </p:cNvSpPr>
          <p:nvPr>
            <p:ph type="title"/>
          </p:nvPr>
        </p:nvSpPr>
        <p:spPr/>
        <p:txBody>
          <a:bodyPr/>
          <a:lstStyle/>
          <a:p>
            <a:pPr eaLnBrk="1" hangingPunct="1"/>
            <a:r>
              <a:rPr lang="zh-CN" altLang="en-US"/>
              <a:t>课程内容</a:t>
            </a:r>
          </a:p>
        </p:txBody>
      </p:sp>
      <p:pic>
        <p:nvPicPr>
          <p:cNvPr id="41987" name="内容占位符 1">
            <a:extLst>
              <a:ext uri="{FF2B5EF4-FFF2-40B4-BE49-F238E27FC236}">
                <a16:creationId xmlns:a16="http://schemas.microsoft.com/office/drawing/2014/main" id="{84AD6E2B-10EB-4895-A07A-95A2784E92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8950" y="973138"/>
            <a:ext cx="3679825" cy="3351212"/>
          </a:xfrm>
        </p:spPr>
      </p:pic>
      <p:graphicFrame>
        <p:nvGraphicFramePr>
          <p:cNvPr id="41988" name="Object 359432">
            <a:extLst>
              <a:ext uri="{FF2B5EF4-FFF2-40B4-BE49-F238E27FC236}">
                <a16:creationId xmlns:a16="http://schemas.microsoft.com/office/drawing/2014/main" id="{0CE8C5A4-8A87-40D2-B25A-0935B2ACF042}"/>
              </a:ext>
            </a:extLst>
          </p:cNvPr>
          <p:cNvGraphicFramePr>
            <a:graphicFrameLocks/>
          </p:cNvGraphicFramePr>
          <p:nvPr/>
        </p:nvGraphicFramePr>
        <p:xfrm>
          <a:off x="4776788" y="4754563"/>
          <a:ext cx="3944937" cy="757237"/>
        </p:xfrm>
        <a:graphic>
          <a:graphicData uri="http://schemas.openxmlformats.org/presentationml/2006/ole">
            <mc:AlternateContent xmlns:mc="http://schemas.openxmlformats.org/markup-compatibility/2006">
              <mc:Choice xmlns:v="urn:schemas-microsoft-com:vml" Requires="v">
                <p:oleObj spid="_x0000_s42303" r:id="rId4" imgW="1150993" imgH="252122" progId="MS_ClipArt_Gallery.2">
                  <p:embed/>
                </p:oleObj>
              </mc:Choice>
              <mc:Fallback>
                <p:oleObj r:id="rId4" imgW="1150993" imgH="252122" progId="MS_ClipArt_Gallery.2">
                  <p:embed/>
                  <p:pic>
                    <p:nvPicPr>
                      <p:cNvPr id="0" name="Object 3594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475456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89" name="Object 359428">
            <a:extLst>
              <a:ext uri="{FF2B5EF4-FFF2-40B4-BE49-F238E27FC236}">
                <a16:creationId xmlns:a16="http://schemas.microsoft.com/office/drawing/2014/main" id="{0DA45071-9CD9-4645-928D-186DFF3FE79A}"/>
              </a:ext>
            </a:extLst>
          </p:cNvPr>
          <p:cNvGraphicFramePr>
            <a:graphicFrameLocks/>
          </p:cNvGraphicFramePr>
          <p:nvPr/>
        </p:nvGraphicFramePr>
        <p:xfrm>
          <a:off x="655638" y="4754563"/>
          <a:ext cx="3944937" cy="757237"/>
        </p:xfrm>
        <a:graphic>
          <a:graphicData uri="http://schemas.openxmlformats.org/presentationml/2006/ole">
            <mc:AlternateContent xmlns:mc="http://schemas.openxmlformats.org/markup-compatibility/2006">
              <mc:Choice xmlns:v="urn:schemas-microsoft-com:vml" Requires="v">
                <p:oleObj spid="_x0000_s42304" r:id="rId6" imgW="1150993" imgH="252122" progId="MS_ClipArt_Gallery.2">
                  <p:embed/>
                </p:oleObj>
              </mc:Choice>
              <mc:Fallback>
                <p:oleObj r:id="rId6" imgW="1150993" imgH="252122" progId="MS_ClipArt_Gallery.2">
                  <p:embed/>
                  <p:pic>
                    <p:nvPicPr>
                      <p:cNvPr id="0" name="Object 3594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38" y="475456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0" name="Rectangle 359429">
            <a:extLst>
              <a:ext uri="{FF2B5EF4-FFF2-40B4-BE49-F238E27FC236}">
                <a16:creationId xmlns:a16="http://schemas.microsoft.com/office/drawing/2014/main" id="{E76B4CAC-A148-47D7-AE01-8BA2E9D9BA56}"/>
              </a:ext>
            </a:extLst>
          </p:cNvPr>
          <p:cNvSpPr>
            <a:spLocks noChangeArrowheads="1"/>
          </p:cNvSpPr>
          <p:nvPr/>
        </p:nvSpPr>
        <p:spPr bwMode="auto">
          <a:xfrm>
            <a:off x="203200" y="5143500"/>
            <a:ext cx="968375" cy="16002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Electronic</a:t>
            </a:r>
          </a:p>
          <a:p>
            <a:pPr algn="ctr">
              <a:spcBef>
                <a:spcPct val="0"/>
              </a:spcBef>
              <a:buFontTx/>
              <a:buNone/>
            </a:pPr>
            <a:r>
              <a:rPr lang="en-US" altLang="zh-CN" sz="2000">
                <a:solidFill>
                  <a:srgbClr val="000099"/>
                </a:solidFill>
              </a:rPr>
              <a:t>Devices</a:t>
            </a:r>
            <a:endParaRPr lang="en-US" altLang="zh-CN" sz="2000">
              <a:solidFill>
                <a:srgbClr val="000099"/>
              </a:solidFill>
              <a:cs typeface="Times New Roman" panose="02020603050405020304" pitchFamily="18" charset="0"/>
            </a:endParaRPr>
          </a:p>
        </p:txBody>
      </p:sp>
      <p:sp>
        <p:nvSpPr>
          <p:cNvPr id="41991" name="Rectangle 359430">
            <a:extLst>
              <a:ext uri="{FF2B5EF4-FFF2-40B4-BE49-F238E27FC236}">
                <a16:creationId xmlns:a16="http://schemas.microsoft.com/office/drawing/2014/main" id="{C5DD4712-6FDC-49CB-820F-D06973ECC565}"/>
              </a:ext>
            </a:extLst>
          </p:cNvPr>
          <p:cNvSpPr>
            <a:spLocks noChangeArrowheads="1"/>
          </p:cNvSpPr>
          <p:nvPr/>
        </p:nvSpPr>
        <p:spPr bwMode="auto">
          <a:xfrm>
            <a:off x="8088313" y="5143500"/>
            <a:ext cx="1055687"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Desired</a:t>
            </a:r>
          </a:p>
          <a:p>
            <a:pPr algn="ctr">
              <a:spcBef>
                <a:spcPct val="0"/>
              </a:spcBef>
              <a:buFontTx/>
              <a:buNone/>
            </a:pPr>
            <a:r>
              <a:rPr lang="en-US" altLang="zh-CN" sz="2000">
                <a:solidFill>
                  <a:srgbClr val="000099"/>
                </a:solidFill>
              </a:rPr>
              <a:t>Behavior</a:t>
            </a:r>
            <a:endParaRPr lang="en-US" altLang="zh-CN" sz="2000">
              <a:solidFill>
                <a:srgbClr val="000099"/>
              </a:solidFill>
              <a:cs typeface="Times New Roman" panose="02020603050405020304" pitchFamily="18" charset="0"/>
            </a:endParaRPr>
          </a:p>
        </p:txBody>
      </p:sp>
      <p:sp>
        <p:nvSpPr>
          <p:cNvPr id="41992" name="Rectangle 359431">
            <a:extLst>
              <a:ext uri="{FF2B5EF4-FFF2-40B4-BE49-F238E27FC236}">
                <a16:creationId xmlns:a16="http://schemas.microsoft.com/office/drawing/2014/main" id="{8D6A83C5-CC41-4FF8-882E-CC3225E28FEA}"/>
              </a:ext>
            </a:extLst>
          </p:cNvPr>
          <p:cNvSpPr>
            <a:spLocks noChangeArrowheads="1"/>
          </p:cNvSpPr>
          <p:nvPr/>
        </p:nvSpPr>
        <p:spPr bwMode="auto">
          <a:xfrm>
            <a:off x="4006850" y="5143500"/>
            <a:ext cx="1169988"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General</a:t>
            </a:r>
          </a:p>
          <a:p>
            <a:pPr algn="ctr">
              <a:spcBef>
                <a:spcPct val="0"/>
              </a:spcBef>
              <a:buFontTx/>
              <a:buNone/>
            </a:pPr>
            <a:r>
              <a:rPr lang="en-US" altLang="zh-CN" sz="2000">
                <a:solidFill>
                  <a:srgbClr val="000099"/>
                </a:solidFill>
              </a:rPr>
              <a:t>Purpose</a:t>
            </a:r>
          </a:p>
          <a:p>
            <a:pPr algn="ctr">
              <a:spcBef>
                <a:spcPct val="0"/>
              </a:spcBef>
              <a:buFontTx/>
              <a:buNone/>
            </a:pPr>
            <a:r>
              <a:rPr lang="en-US" altLang="zh-CN" sz="2000">
                <a:solidFill>
                  <a:srgbClr val="000099"/>
                </a:solidFill>
              </a:rPr>
              <a:t>Computer</a:t>
            </a:r>
            <a:endParaRPr lang="en-US" altLang="zh-CN" sz="2000">
              <a:solidFill>
                <a:srgbClr val="000099"/>
              </a:solidFill>
              <a:cs typeface="Times New Roman" panose="02020603050405020304" pitchFamily="18" charset="0"/>
            </a:endParaRPr>
          </a:p>
        </p:txBody>
      </p:sp>
      <p:sp>
        <p:nvSpPr>
          <p:cNvPr id="41993" name="Rounded Rectangle 359434">
            <a:extLst>
              <a:ext uri="{FF2B5EF4-FFF2-40B4-BE49-F238E27FC236}">
                <a16:creationId xmlns:a16="http://schemas.microsoft.com/office/drawing/2014/main" id="{B71EE568-699C-4938-BA56-606B85B9DEF0}"/>
              </a:ext>
            </a:extLst>
          </p:cNvPr>
          <p:cNvSpPr>
            <a:spLocks noChangeArrowheads="1"/>
          </p:cNvSpPr>
          <p:nvPr/>
        </p:nvSpPr>
        <p:spPr bwMode="auto">
          <a:xfrm>
            <a:off x="1758950" y="438785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t>computer</a:t>
            </a:r>
          </a:p>
          <a:p>
            <a:pPr algn="ctr">
              <a:spcBef>
                <a:spcPct val="0"/>
              </a:spcBef>
              <a:buFontTx/>
              <a:buNone/>
            </a:pPr>
            <a:r>
              <a:rPr lang="en-US" altLang="zh-CN" sz="2000" b="1"/>
              <a:t>organization</a:t>
            </a:r>
            <a:endParaRPr lang="en-US" altLang="zh-CN" sz="2000" b="1">
              <a:cs typeface="Times New Roman" panose="02020603050405020304" pitchFamily="18" charset="0"/>
            </a:endParaRPr>
          </a:p>
        </p:txBody>
      </p:sp>
      <p:sp>
        <p:nvSpPr>
          <p:cNvPr id="41994" name="Rounded Rectangle 359435">
            <a:extLst>
              <a:ext uri="{FF2B5EF4-FFF2-40B4-BE49-F238E27FC236}">
                <a16:creationId xmlns:a16="http://schemas.microsoft.com/office/drawing/2014/main" id="{AA8EA177-788F-46E7-8045-008D81E98625}"/>
              </a:ext>
            </a:extLst>
          </p:cNvPr>
          <p:cNvSpPr>
            <a:spLocks noChangeArrowheads="1"/>
          </p:cNvSpPr>
          <p:nvPr/>
        </p:nvSpPr>
        <p:spPr bwMode="auto">
          <a:xfrm>
            <a:off x="5940425" y="438785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t>software</a:t>
            </a:r>
            <a:endParaRPr lang="en-US" altLang="zh-CN" sz="2400" b="1">
              <a:cs typeface="Times New Roman" panose="02020603050405020304" pitchFamily="18" charset="0"/>
            </a:endParaRPr>
          </a:p>
        </p:txBody>
      </p:sp>
      <p:sp>
        <p:nvSpPr>
          <p:cNvPr id="6" name="任意多边形 5">
            <a:extLst>
              <a:ext uri="{FF2B5EF4-FFF2-40B4-BE49-F238E27FC236}">
                <a16:creationId xmlns:a16="http://schemas.microsoft.com/office/drawing/2014/main" id="{3083A6BD-5837-4D9E-A908-4491B55AD148}"/>
              </a:ext>
            </a:extLst>
          </p:cNvPr>
          <p:cNvSpPr/>
          <p:nvPr/>
        </p:nvSpPr>
        <p:spPr>
          <a:xfrm>
            <a:off x="1154113" y="863600"/>
            <a:ext cx="4419600" cy="4224338"/>
          </a:xfrm>
          <a:custGeom>
            <a:avLst/>
            <a:gdLst>
              <a:gd name="connisteX0" fmla="*/ 1458383 w 4419106"/>
              <a:gd name="connsiteY0" fmla="*/ 265827 h 4223077"/>
              <a:gd name="connisteX1" fmla="*/ 1359323 w 4419106"/>
              <a:gd name="connsiteY1" fmla="*/ 275352 h 4223077"/>
              <a:gd name="connisteX2" fmla="*/ 1268518 w 4419106"/>
              <a:gd name="connsiteY2" fmla="*/ 275352 h 4223077"/>
              <a:gd name="connisteX3" fmla="*/ 1151043 w 4419106"/>
              <a:gd name="connsiteY3" fmla="*/ 311547 h 4223077"/>
              <a:gd name="connisteX4" fmla="*/ 1078653 w 4419106"/>
              <a:gd name="connsiteY4" fmla="*/ 311547 h 4223077"/>
              <a:gd name="connisteX5" fmla="*/ 997373 w 4419106"/>
              <a:gd name="connsiteY5" fmla="*/ 356632 h 4223077"/>
              <a:gd name="connisteX6" fmla="*/ 915458 w 4419106"/>
              <a:gd name="connsiteY6" fmla="*/ 420132 h 4223077"/>
              <a:gd name="connisteX7" fmla="*/ 870373 w 4419106"/>
              <a:gd name="connsiteY7" fmla="*/ 492522 h 4223077"/>
              <a:gd name="connisteX8" fmla="*/ 797983 w 4419106"/>
              <a:gd name="connsiteY8" fmla="*/ 573802 h 4223077"/>
              <a:gd name="connisteX9" fmla="*/ 752898 w 4419106"/>
              <a:gd name="connsiteY9" fmla="*/ 646192 h 4223077"/>
              <a:gd name="connisteX10" fmla="*/ 689398 w 4419106"/>
              <a:gd name="connsiteY10" fmla="*/ 754777 h 4223077"/>
              <a:gd name="connisteX11" fmla="*/ 662093 w 4419106"/>
              <a:gd name="connsiteY11" fmla="*/ 836057 h 4223077"/>
              <a:gd name="connisteX12" fmla="*/ 580813 w 4419106"/>
              <a:gd name="connsiteY12" fmla="*/ 963057 h 4223077"/>
              <a:gd name="connisteX13" fmla="*/ 508423 w 4419106"/>
              <a:gd name="connsiteY13" fmla="*/ 1080532 h 4223077"/>
              <a:gd name="connisteX14" fmla="*/ 444923 w 4419106"/>
              <a:gd name="connsiteY14" fmla="*/ 1161812 h 4223077"/>
              <a:gd name="connisteX15" fmla="*/ 427143 w 4419106"/>
              <a:gd name="connsiteY15" fmla="*/ 1243092 h 4223077"/>
              <a:gd name="connisteX16" fmla="*/ 345863 w 4419106"/>
              <a:gd name="connsiteY16" fmla="*/ 1333897 h 4223077"/>
              <a:gd name="connisteX17" fmla="*/ 318558 w 4419106"/>
              <a:gd name="connsiteY17" fmla="*/ 1406287 h 4223077"/>
              <a:gd name="connisteX18" fmla="*/ 291253 w 4419106"/>
              <a:gd name="connsiteY18" fmla="*/ 1478677 h 4223077"/>
              <a:gd name="connisteX19" fmla="*/ 273473 w 4419106"/>
              <a:gd name="connsiteY19" fmla="*/ 1551067 h 4223077"/>
              <a:gd name="connisteX20" fmla="*/ 218863 w 4419106"/>
              <a:gd name="connsiteY20" fmla="*/ 1641237 h 4223077"/>
              <a:gd name="connisteX21" fmla="*/ 192193 w 4419106"/>
              <a:gd name="connsiteY21" fmla="*/ 1713627 h 4223077"/>
              <a:gd name="connisteX22" fmla="*/ 155998 w 4419106"/>
              <a:gd name="connsiteY22" fmla="*/ 1794907 h 4223077"/>
              <a:gd name="connisteX23" fmla="*/ 128693 w 4419106"/>
              <a:gd name="connsiteY23" fmla="*/ 1876822 h 4223077"/>
              <a:gd name="connisteX24" fmla="*/ 83608 w 4419106"/>
              <a:gd name="connsiteY24" fmla="*/ 1949212 h 4223077"/>
              <a:gd name="connisteX25" fmla="*/ 56303 w 4419106"/>
              <a:gd name="connsiteY25" fmla="*/ 2021602 h 4223077"/>
              <a:gd name="connisteX26" fmla="*/ 28998 w 4419106"/>
              <a:gd name="connsiteY26" fmla="*/ 2093992 h 4223077"/>
              <a:gd name="connisteX27" fmla="*/ 20108 w 4419106"/>
              <a:gd name="connsiteY27" fmla="*/ 2175272 h 4223077"/>
              <a:gd name="connisteX28" fmla="*/ 1693 w 4419106"/>
              <a:gd name="connsiteY28" fmla="*/ 2274967 h 4223077"/>
              <a:gd name="connisteX29" fmla="*/ 1693 w 4419106"/>
              <a:gd name="connsiteY29" fmla="*/ 2347357 h 4223077"/>
              <a:gd name="connisteX30" fmla="*/ 1693 w 4419106"/>
              <a:gd name="connsiteY30" fmla="*/ 2428637 h 4223077"/>
              <a:gd name="connisteX31" fmla="*/ 1693 w 4419106"/>
              <a:gd name="connsiteY31" fmla="*/ 2527697 h 4223077"/>
              <a:gd name="connisteX32" fmla="*/ 1693 w 4419106"/>
              <a:gd name="connsiteY32" fmla="*/ 2645807 h 4223077"/>
              <a:gd name="connisteX33" fmla="*/ 1693 w 4419106"/>
              <a:gd name="connsiteY33" fmla="*/ 2718197 h 4223077"/>
              <a:gd name="connisteX34" fmla="*/ 1693 w 4419106"/>
              <a:gd name="connsiteY34" fmla="*/ 2790587 h 4223077"/>
              <a:gd name="connisteX35" fmla="*/ 11218 w 4419106"/>
              <a:gd name="connsiteY35" fmla="*/ 2889647 h 4223077"/>
              <a:gd name="connisteX36" fmla="*/ 47413 w 4419106"/>
              <a:gd name="connsiteY36" fmla="*/ 2971562 h 4223077"/>
              <a:gd name="connisteX37" fmla="*/ 92498 w 4419106"/>
              <a:gd name="connsiteY37" fmla="*/ 3052842 h 4223077"/>
              <a:gd name="connisteX38" fmla="*/ 110278 w 4419106"/>
              <a:gd name="connsiteY38" fmla="*/ 3125232 h 4223077"/>
              <a:gd name="connisteX39" fmla="*/ 137583 w 4419106"/>
              <a:gd name="connsiteY39" fmla="*/ 3215402 h 4223077"/>
              <a:gd name="connisteX40" fmla="*/ 173778 w 4419106"/>
              <a:gd name="connsiteY40" fmla="*/ 3287792 h 4223077"/>
              <a:gd name="connisteX41" fmla="*/ 255058 w 4419106"/>
              <a:gd name="connsiteY41" fmla="*/ 3369707 h 4223077"/>
              <a:gd name="connisteX42" fmla="*/ 282363 w 4419106"/>
              <a:gd name="connsiteY42" fmla="*/ 3450987 h 4223077"/>
              <a:gd name="connisteX43" fmla="*/ 327448 w 4419106"/>
              <a:gd name="connsiteY43" fmla="*/ 3523377 h 4223077"/>
              <a:gd name="connisteX44" fmla="*/ 336973 w 4419106"/>
              <a:gd name="connsiteY44" fmla="*/ 3595767 h 4223077"/>
              <a:gd name="connisteX45" fmla="*/ 382058 w 4419106"/>
              <a:gd name="connsiteY45" fmla="*/ 3668157 h 4223077"/>
              <a:gd name="connisteX46" fmla="*/ 454448 w 4419106"/>
              <a:gd name="connsiteY46" fmla="*/ 3749437 h 4223077"/>
              <a:gd name="connisteX47" fmla="*/ 463338 w 4419106"/>
              <a:gd name="connsiteY47" fmla="*/ 3821827 h 4223077"/>
              <a:gd name="connisteX48" fmla="*/ 481118 w 4419106"/>
              <a:gd name="connsiteY48" fmla="*/ 3894217 h 4223077"/>
              <a:gd name="connisteX49" fmla="*/ 535728 w 4419106"/>
              <a:gd name="connsiteY49" fmla="*/ 3975497 h 4223077"/>
              <a:gd name="connisteX50" fmla="*/ 580813 w 4419106"/>
              <a:gd name="connsiteY50" fmla="*/ 4056777 h 4223077"/>
              <a:gd name="connisteX51" fmla="*/ 625898 w 4419106"/>
              <a:gd name="connsiteY51" fmla="*/ 4129167 h 4223077"/>
              <a:gd name="connisteX52" fmla="*/ 716703 w 4419106"/>
              <a:gd name="connsiteY52" fmla="*/ 4183777 h 4223077"/>
              <a:gd name="connisteX53" fmla="*/ 797983 w 4419106"/>
              <a:gd name="connsiteY53" fmla="*/ 4219972 h 4223077"/>
              <a:gd name="connisteX54" fmla="*/ 870373 w 4419106"/>
              <a:gd name="connsiteY54" fmla="*/ 4219972 h 4223077"/>
              <a:gd name="connisteX55" fmla="*/ 942763 w 4419106"/>
              <a:gd name="connsiteY55" fmla="*/ 4219972 h 4223077"/>
              <a:gd name="connisteX56" fmla="*/ 1024043 w 4419106"/>
              <a:gd name="connsiteY56" fmla="*/ 4219972 h 4223077"/>
              <a:gd name="connisteX57" fmla="*/ 1096433 w 4419106"/>
              <a:gd name="connsiteY57" fmla="*/ 4219972 h 4223077"/>
              <a:gd name="connisteX58" fmla="*/ 1168823 w 4419106"/>
              <a:gd name="connsiteY58" fmla="*/ 4219972 h 4223077"/>
              <a:gd name="connisteX59" fmla="*/ 1241213 w 4419106"/>
              <a:gd name="connsiteY59" fmla="*/ 4219972 h 4223077"/>
              <a:gd name="connisteX60" fmla="*/ 1313603 w 4419106"/>
              <a:gd name="connsiteY60" fmla="*/ 4211082 h 4223077"/>
              <a:gd name="connisteX61" fmla="*/ 1404408 w 4419106"/>
              <a:gd name="connsiteY61" fmla="*/ 4211082 h 4223077"/>
              <a:gd name="connisteX62" fmla="*/ 1476798 w 4419106"/>
              <a:gd name="connsiteY62" fmla="*/ 4183777 h 4223077"/>
              <a:gd name="connisteX63" fmla="*/ 1558078 w 4419106"/>
              <a:gd name="connsiteY63" fmla="*/ 4165362 h 4223077"/>
              <a:gd name="connisteX64" fmla="*/ 1639358 w 4419106"/>
              <a:gd name="connsiteY64" fmla="*/ 4165362 h 4223077"/>
              <a:gd name="connisteX65" fmla="*/ 1720638 w 4419106"/>
              <a:gd name="connsiteY65" fmla="*/ 4165362 h 4223077"/>
              <a:gd name="connisteX66" fmla="*/ 1802553 w 4419106"/>
              <a:gd name="connsiteY66" fmla="*/ 4165362 h 4223077"/>
              <a:gd name="connisteX67" fmla="*/ 1883833 w 4419106"/>
              <a:gd name="connsiteY67" fmla="*/ 4165362 h 4223077"/>
              <a:gd name="connisteX68" fmla="*/ 1956223 w 4419106"/>
              <a:gd name="connsiteY68" fmla="*/ 4120277 h 4223077"/>
              <a:gd name="connisteX69" fmla="*/ 2028613 w 4419106"/>
              <a:gd name="connsiteY69" fmla="*/ 4120277 h 4223077"/>
              <a:gd name="connisteX70" fmla="*/ 2101003 w 4419106"/>
              <a:gd name="connsiteY70" fmla="*/ 4120277 h 4223077"/>
              <a:gd name="connisteX71" fmla="*/ 2182283 w 4419106"/>
              <a:gd name="connsiteY71" fmla="*/ 4111387 h 4223077"/>
              <a:gd name="connisteX72" fmla="*/ 2254673 w 4419106"/>
              <a:gd name="connsiteY72" fmla="*/ 4092972 h 4223077"/>
              <a:gd name="connisteX73" fmla="*/ 2318173 w 4419106"/>
              <a:gd name="connsiteY73" fmla="*/ 4020582 h 4223077"/>
              <a:gd name="connisteX74" fmla="*/ 2327063 w 4419106"/>
              <a:gd name="connsiteY74" fmla="*/ 3948192 h 4223077"/>
              <a:gd name="connisteX75" fmla="*/ 2318173 w 4419106"/>
              <a:gd name="connsiteY75" fmla="*/ 3875802 h 4223077"/>
              <a:gd name="connisteX76" fmla="*/ 2318173 w 4419106"/>
              <a:gd name="connsiteY76" fmla="*/ 3803412 h 4223077"/>
              <a:gd name="connisteX77" fmla="*/ 2354368 w 4419106"/>
              <a:gd name="connsiteY77" fmla="*/ 3731022 h 4223077"/>
              <a:gd name="connisteX78" fmla="*/ 2426758 w 4419106"/>
              <a:gd name="connsiteY78" fmla="*/ 3658632 h 4223077"/>
              <a:gd name="connisteX79" fmla="*/ 2499148 w 4419106"/>
              <a:gd name="connsiteY79" fmla="*/ 3631962 h 4223077"/>
              <a:gd name="connisteX80" fmla="*/ 2580428 w 4419106"/>
              <a:gd name="connsiteY80" fmla="*/ 3604657 h 4223077"/>
              <a:gd name="connisteX81" fmla="*/ 2661708 w 4419106"/>
              <a:gd name="connsiteY81" fmla="*/ 3568462 h 4223077"/>
              <a:gd name="connisteX82" fmla="*/ 2770293 w 4419106"/>
              <a:gd name="connsiteY82" fmla="*/ 3568462 h 4223077"/>
              <a:gd name="connisteX83" fmla="*/ 2851573 w 4419106"/>
              <a:gd name="connsiteY83" fmla="*/ 3568462 h 4223077"/>
              <a:gd name="connisteX84" fmla="*/ 2951268 w 4419106"/>
              <a:gd name="connsiteY84" fmla="*/ 3568462 h 4223077"/>
              <a:gd name="connisteX85" fmla="*/ 3032548 w 4419106"/>
              <a:gd name="connsiteY85" fmla="*/ 3559572 h 4223077"/>
              <a:gd name="connisteX86" fmla="*/ 3132243 w 4419106"/>
              <a:gd name="connsiteY86" fmla="*/ 3559572 h 4223077"/>
              <a:gd name="connisteX87" fmla="*/ 3204633 w 4419106"/>
              <a:gd name="connsiteY87" fmla="*/ 3532267 h 4223077"/>
              <a:gd name="connisteX88" fmla="*/ 3295438 w 4419106"/>
              <a:gd name="connsiteY88" fmla="*/ 3532267 h 4223077"/>
              <a:gd name="connisteX89" fmla="*/ 3385608 w 4419106"/>
              <a:gd name="connsiteY89" fmla="*/ 3532267 h 4223077"/>
              <a:gd name="connisteX90" fmla="*/ 3476413 w 4419106"/>
              <a:gd name="connsiteY90" fmla="*/ 3532267 h 4223077"/>
              <a:gd name="connisteX91" fmla="*/ 3557693 w 4419106"/>
              <a:gd name="connsiteY91" fmla="*/ 3532267 h 4223077"/>
              <a:gd name="connisteX92" fmla="*/ 3638973 w 4419106"/>
              <a:gd name="connsiteY92" fmla="*/ 3532267 h 4223077"/>
              <a:gd name="connisteX93" fmla="*/ 3756448 w 4419106"/>
              <a:gd name="connsiteY93" fmla="*/ 3532267 h 4223077"/>
              <a:gd name="connisteX94" fmla="*/ 3837728 w 4419106"/>
              <a:gd name="connsiteY94" fmla="*/ 3532267 h 4223077"/>
              <a:gd name="connisteX95" fmla="*/ 3937423 w 4419106"/>
              <a:gd name="connsiteY95" fmla="*/ 3504962 h 4223077"/>
              <a:gd name="connisteX96" fmla="*/ 4018703 w 4419106"/>
              <a:gd name="connsiteY96" fmla="*/ 3468767 h 4223077"/>
              <a:gd name="connisteX97" fmla="*/ 4118398 w 4419106"/>
              <a:gd name="connsiteY97" fmla="*/ 3450987 h 4223077"/>
              <a:gd name="connisteX98" fmla="*/ 4199678 w 4419106"/>
              <a:gd name="connsiteY98" fmla="*/ 3414792 h 4223077"/>
              <a:gd name="connisteX99" fmla="*/ 4281593 w 4419106"/>
              <a:gd name="connsiteY99" fmla="*/ 3387487 h 4223077"/>
              <a:gd name="connisteX100" fmla="*/ 4335568 w 4419106"/>
              <a:gd name="connsiteY100" fmla="*/ 3315097 h 4223077"/>
              <a:gd name="connisteX101" fmla="*/ 4362873 w 4419106"/>
              <a:gd name="connsiteY101" fmla="*/ 3242707 h 4223077"/>
              <a:gd name="connisteX102" fmla="*/ 4380653 w 4419106"/>
              <a:gd name="connsiteY102" fmla="*/ 3152537 h 4223077"/>
              <a:gd name="connisteX103" fmla="*/ 4399068 w 4419106"/>
              <a:gd name="connsiteY103" fmla="*/ 3070622 h 4223077"/>
              <a:gd name="connisteX104" fmla="*/ 4399068 w 4419106"/>
              <a:gd name="connsiteY104" fmla="*/ 2971562 h 4223077"/>
              <a:gd name="connisteX105" fmla="*/ 4399068 w 4419106"/>
              <a:gd name="connsiteY105" fmla="*/ 2899172 h 4223077"/>
              <a:gd name="connisteX106" fmla="*/ 4399068 w 4419106"/>
              <a:gd name="connsiteY106" fmla="*/ 2817257 h 4223077"/>
              <a:gd name="connisteX107" fmla="*/ 4416848 w 4419106"/>
              <a:gd name="connsiteY107" fmla="*/ 2718197 h 4223077"/>
              <a:gd name="connisteX108" fmla="*/ 4416848 w 4419106"/>
              <a:gd name="connsiteY108" fmla="*/ 2636282 h 4223077"/>
              <a:gd name="connisteX109" fmla="*/ 4416848 w 4419106"/>
              <a:gd name="connsiteY109" fmla="*/ 2555002 h 4223077"/>
              <a:gd name="connisteX110" fmla="*/ 4416848 w 4419106"/>
              <a:gd name="connsiteY110" fmla="*/ 2482612 h 4223077"/>
              <a:gd name="connisteX111" fmla="*/ 4416848 w 4419106"/>
              <a:gd name="connsiteY111" fmla="*/ 2410222 h 4223077"/>
              <a:gd name="connisteX112" fmla="*/ 4416848 w 4419106"/>
              <a:gd name="connsiteY112" fmla="*/ 2311162 h 4223077"/>
              <a:gd name="connisteX113" fmla="*/ 4416848 w 4419106"/>
              <a:gd name="connsiteY113" fmla="*/ 2229247 h 4223077"/>
              <a:gd name="connisteX114" fmla="*/ 4416848 w 4419106"/>
              <a:gd name="connsiteY114" fmla="*/ 2156857 h 4223077"/>
              <a:gd name="connisteX115" fmla="*/ 4390178 w 4419106"/>
              <a:gd name="connsiteY115" fmla="*/ 2084467 h 4223077"/>
              <a:gd name="connisteX116" fmla="*/ 4362873 w 4419106"/>
              <a:gd name="connsiteY116" fmla="*/ 2003187 h 4223077"/>
              <a:gd name="connisteX117" fmla="*/ 4326678 w 4419106"/>
              <a:gd name="connsiteY117" fmla="*/ 1930797 h 4223077"/>
              <a:gd name="connisteX118" fmla="*/ 4272068 w 4419106"/>
              <a:gd name="connsiteY118" fmla="*/ 1858407 h 4223077"/>
              <a:gd name="connisteX119" fmla="*/ 4226983 w 4419106"/>
              <a:gd name="connsiteY119" fmla="*/ 1786017 h 4223077"/>
              <a:gd name="connisteX120" fmla="*/ 4145703 w 4419106"/>
              <a:gd name="connsiteY120" fmla="*/ 1713627 h 4223077"/>
              <a:gd name="connisteX121" fmla="*/ 4073313 w 4419106"/>
              <a:gd name="connsiteY121" fmla="*/ 1713627 h 4223077"/>
              <a:gd name="connisteX122" fmla="*/ 3973618 w 4419106"/>
              <a:gd name="connsiteY122" fmla="*/ 1677432 h 4223077"/>
              <a:gd name="connisteX123" fmla="*/ 3901228 w 4419106"/>
              <a:gd name="connsiteY123" fmla="*/ 1650127 h 4223077"/>
              <a:gd name="connisteX124" fmla="*/ 3828838 w 4419106"/>
              <a:gd name="connsiteY124" fmla="*/ 1587262 h 4223077"/>
              <a:gd name="connisteX125" fmla="*/ 3756448 w 4419106"/>
              <a:gd name="connsiteY125" fmla="*/ 1541542 h 4223077"/>
              <a:gd name="connisteX126" fmla="*/ 3684058 w 4419106"/>
              <a:gd name="connsiteY126" fmla="*/ 1514872 h 4223077"/>
              <a:gd name="connisteX127" fmla="*/ 3657388 w 4419106"/>
              <a:gd name="connsiteY127" fmla="*/ 1432957 h 4223077"/>
              <a:gd name="connisteX128" fmla="*/ 3602778 w 4419106"/>
              <a:gd name="connsiteY128" fmla="*/ 1360567 h 4223077"/>
              <a:gd name="connisteX129" fmla="*/ 3593888 w 4419106"/>
              <a:gd name="connsiteY129" fmla="*/ 1288177 h 4223077"/>
              <a:gd name="connisteX130" fmla="*/ 3593888 w 4419106"/>
              <a:gd name="connsiteY130" fmla="*/ 1216422 h 4223077"/>
              <a:gd name="connisteX131" fmla="*/ 3593888 w 4419106"/>
              <a:gd name="connsiteY131" fmla="*/ 1134507 h 4223077"/>
              <a:gd name="connisteX132" fmla="*/ 3593888 w 4419106"/>
              <a:gd name="connsiteY132" fmla="*/ 1062117 h 4223077"/>
              <a:gd name="connisteX133" fmla="*/ 3566583 w 4419106"/>
              <a:gd name="connsiteY133" fmla="*/ 989727 h 4223077"/>
              <a:gd name="connisteX134" fmla="*/ 3539278 w 4419106"/>
              <a:gd name="connsiteY134" fmla="*/ 917337 h 4223077"/>
              <a:gd name="connisteX135" fmla="*/ 3503083 w 4419106"/>
              <a:gd name="connsiteY135" fmla="*/ 836057 h 4223077"/>
              <a:gd name="connisteX136" fmla="*/ 3466888 w 4419106"/>
              <a:gd name="connsiteY136" fmla="*/ 754777 h 4223077"/>
              <a:gd name="connisteX137" fmla="*/ 3440218 w 4419106"/>
              <a:gd name="connsiteY137" fmla="*/ 673497 h 4223077"/>
              <a:gd name="connisteX138" fmla="*/ 3385608 w 4419106"/>
              <a:gd name="connsiteY138" fmla="*/ 601107 h 4223077"/>
              <a:gd name="connisteX139" fmla="*/ 3340523 w 4419106"/>
              <a:gd name="connsiteY139" fmla="*/ 492522 h 4223077"/>
              <a:gd name="connisteX140" fmla="*/ 3268133 w 4419106"/>
              <a:gd name="connsiteY140" fmla="*/ 392827 h 4223077"/>
              <a:gd name="connisteX141" fmla="*/ 3223048 w 4419106"/>
              <a:gd name="connsiteY141" fmla="*/ 311547 h 4223077"/>
              <a:gd name="connisteX142" fmla="*/ 3204633 w 4419106"/>
              <a:gd name="connsiteY142" fmla="*/ 239157 h 4223077"/>
              <a:gd name="connisteX143" fmla="*/ 3150658 w 4419106"/>
              <a:gd name="connsiteY143" fmla="*/ 157242 h 4223077"/>
              <a:gd name="connisteX144" fmla="*/ 3078268 w 4419106"/>
              <a:gd name="connsiteY144" fmla="*/ 103267 h 4223077"/>
              <a:gd name="connisteX145" fmla="*/ 2996353 w 4419106"/>
              <a:gd name="connsiteY145" fmla="*/ 67072 h 4223077"/>
              <a:gd name="connisteX146" fmla="*/ 2923963 w 4419106"/>
              <a:gd name="connsiteY146" fmla="*/ 39767 h 4223077"/>
              <a:gd name="connisteX147" fmla="*/ 2851573 w 4419106"/>
              <a:gd name="connsiteY147" fmla="*/ 3572 h 4223077"/>
              <a:gd name="connisteX148" fmla="*/ 2779183 w 4419106"/>
              <a:gd name="connsiteY148" fmla="*/ 3572 h 4223077"/>
              <a:gd name="connisteX149" fmla="*/ 2706793 w 4419106"/>
              <a:gd name="connsiteY149" fmla="*/ 13097 h 4223077"/>
              <a:gd name="connisteX150" fmla="*/ 2635038 w 4419106"/>
              <a:gd name="connsiteY150" fmla="*/ 30877 h 4223077"/>
              <a:gd name="connisteX151" fmla="*/ 2544233 w 4419106"/>
              <a:gd name="connsiteY151" fmla="*/ 30877 h 4223077"/>
              <a:gd name="connisteX152" fmla="*/ 2462953 w 4419106"/>
              <a:gd name="connsiteY152" fmla="*/ 30877 h 4223077"/>
              <a:gd name="connisteX153" fmla="*/ 2390563 w 4419106"/>
              <a:gd name="connsiteY153" fmla="*/ 39767 h 4223077"/>
              <a:gd name="connisteX154" fmla="*/ 2263563 w 4419106"/>
              <a:gd name="connsiteY154" fmla="*/ 75962 h 4223077"/>
              <a:gd name="connisteX155" fmla="*/ 2182283 w 4419106"/>
              <a:gd name="connsiteY155" fmla="*/ 94377 h 4223077"/>
              <a:gd name="connisteX156" fmla="*/ 2109893 w 4419106"/>
              <a:gd name="connsiteY156" fmla="*/ 121682 h 4223077"/>
              <a:gd name="connisteX157" fmla="*/ 2028613 w 4419106"/>
              <a:gd name="connsiteY157" fmla="*/ 148352 h 4223077"/>
              <a:gd name="connisteX158" fmla="*/ 1947333 w 4419106"/>
              <a:gd name="connsiteY158" fmla="*/ 166767 h 4223077"/>
              <a:gd name="connisteX159" fmla="*/ 1874943 w 4419106"/>
              <a:gd name="connsiteY159" fmla="*/ 193437 h 4223077"/>
              <a:gd name="connisteX160" fmla="*/ 1793028 w 4419106"/>
              <a:gd name="connsiteY160" fmla="*/ 193437 h 4223077"/>
              <a:gd name="connisteX161" fmla="*/ 1720638 w 4419106"/>
              <a:gd name="connsiteY161" fmla="*/ 193437 h 4223077"/>
              <a:gd name="connisteX162" fmla="*/ 1639358 w 4419106"/>
              <a:gd name="connsiteY162" fmla="*/ 193437 h 4223077"/>
              <a:gd name="connisteX163" fmla="*/ 1566968 w 4419106"/>
              <a:gd name="connsiteY163" fmla="*/ 193437 h 4223077"/>
              <a:gd name="connisteX164" fmla="*/ 1494578 w 4419106"/>
              <a:gd name="connsiteY164" fmla="*/ 193437 h 4223077"/>
              <a:gd name="connisteX165" fmla="*/ 1422188 w 4419106"/>
              <a:gd name="connsiteY165" fmla="*/ 193437 h 4223077"/>
              <a:gd name="connisteX166" fmla="*/ 1422188 w 4419106"/>
              <a:gd name="connsiteY166" fmla="*/ 275352 h 42230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Lst>
            <a:rect l="l" t="t" r="r" b="b"/>
            <a:pathLst>
              <a:path w="4419106" h="4223077">
                <a:moveTo>
                  <a:pt x="1458383" y="265828"/>
                </a:moveTo>
                <a:cubicBezTo>
                  <a:pt x="1440603" y="267733"/>
                  <a:pt x="1397423" y="273448"/>
                  <a:pt x="1359323" y="275353"/>
                </a:cubicBezTo>
                <a:cubicBezTo>
                  <a:pt x="1321223" y="277258"/>
                  <a:pt x="1310428" y="268368"/>
                  <a:pt x="1268518" y="275353"/>
                </a:cubicBezTo>
                <a:cubicBezTo>
                  <a:pt x="1226608" y="282338"/>
                  <a:pt x="1189143" y="304563"/>
                  <a:pt x="1151043" y="311548"/>
                </a:cubicBezTo>
                <a:cubicBezTo>
                  <a:pt x="1112943" y="318533"/>
                  <a:pt x="1109133" y="302658"/>
                  <a:pt x="1078653" y="311548"/>
                </a:cubicBezTo>
                <a:cubicBezTo>
                  <a:pt x="1048173" y="320438"/>
                  <a:pt x="1029758" y="335043"/>
                  <a:pt x="997373" y="356633"/>
                </a:cubicBezTo>
                <a:cubicBezTo>
                  <a:pt x="964988" y="378223"/>
                  <a:pt x="940858" y="392828"/>
                  <a:pt x="915458" y="420133"/>
                </a:cubicBezTo>
                <a:cubicBezTo>
                  <a:pt x="890058" y="447438"/>
                  <a:pt x="893868" y="462043"/>
                  <a:pt x="870373" y="492523"/>
                </a:cubicBezTo>
                <a:cubicBezTo>
                  <a:pt x="846878" y="523003"/>
                  <a:pt x="821478" y="543323"/>
                  <a:pt x="797983" y="573803"/>
                </a:cubicBezTo>
                <a:cubicBezTo>
                  <a:pt x="774488" y="604283"/>
                  <a:pt x="774488" y="609998"/>
                  <a:pt x="752898" y="646193"/>
                </a:cubicBezTo>
                <a:cubicBezTo>
                  <a:pt x="731308" y="682388"/>
                  <a:pt x="707813" y="716678"/>
                  <a:pt x="689398" y="754778"/>
                </a:cubicBezTo>
                <a:cubicBezTo>
                  <a:pt x="670983" y="792878"/>
                  <a:pt x="683683" y="794148"/>
                  <a:pt x="662093" y="836058"/>
                </a:cubicBezTo>
                <a:cubicBezTo>
                  <a:pt x="640503" y="877968"/>
                  <a:pt x="611293" y="914163"/>
                  <a:pt x="580813" y="963058"/>
                </a:cubicBezTo>
                <a:cubicBezTo>
                  <a:pt x="550333" y="1011953"/>
                  <a:pt x="535728" y="1040528"/>
                  <a:pt x="508423" y="1080533"/>
                </a:cubicBezTo>
                <a:cubicBezTo>
                  <a:pt x="481118" y="1120538"/>
                  <a:pt x="461433" y="1129428"/>
                  <a:pt x="444923" y="1161813"/>
                </a:cubicBezTo>
                <a:cubicBezTo>
                  <a:pt x="428413" y="1194198"/>
                  <a:pt x="446828" y="1208803"/>
                  <a:pt x="427143" y="1243093"/>
                </a:cubicBezTo>
                <a:cubicBezTo>
                  <a:pt x="407458" y="1277383"/>
                  <a:pt x="367453" y="1301513"/>
                  <a:pt x="345863" y="1333898"/>
                </a:cubicBezTo>
                <a:cubicBezTo>
                  <a:pt x="324273" y="1366283"/>
                  <a:pt x="329353" y="1377078"/>
                  <a:pt x="318558" y="1406288"/>
                </a:cubicBezTo>
                <a:cubicBezTo>
                  <a:pt x="307763" y="1435498"/>
                  <a:pt x="300143" y="1449468"/>
                  <a:pt x="291253" y="1478678"/>
                </a:cubicBezTo>
                <a:cubicBezTo>
                  <a:pt x="282363" y="1507888"/>
                  <a:pt x="288078" y="1518683"/>
                  <a:pt x="273473" y="1551068"/>
                </a:cubicBezTo>
                <a:cubicBezTo>
                  <a:pt x="258868" y="1583453"/>
                  <a:pt x="235373" y="1608853"/>
                  <a:pt x="218863" y="1641238"/>
                </a:cubicBezTo>
                <a:cubicBezTo>
                  <a:pt x="202353" y="1673623"/>
                  <a:pt x="204893" y="1683148"/>
                  <a:pt x="192193" y="1713628"/>
                </a:cubicBezTo>
                <a:cubicBezTo>
                  <a:pt x="179493" y="1744108"/>
                  <a:pt x="168698" y="1762523"/>
                  <a:pt x="155998" y="1794908"/>
                </a:cubicBezTo>
                <a:cubicBezTo>
                  <a:pt x="143298" y="1827293"/>
                  <a:pt x="143298" y="1845708"/>
                  <a:pt x="128693" y="1876823"/>
                </a:cubicBezTo>
                <a:cubicBezTo>
                  <a:pt x="114088" y="1907938"/>
                  <a:pt x="98213" y="1920003"/>
                  <a:pt x="83608" y="1949213"/>
                </a:cubicBezTo>
                <a:cubicBezTo>
                  <a:pt x="69003" y="1978423"/>
                  <a:pt x="67098" y="1992393"/>
                  <a:pt x="56303" y="2021603"/>
                </a:cubicBezTo>
                <a:cubicBezTo>
                  <a:pt x="45508" y="2050813"/>
                  <a:pt x="35983" y="2063513"/>
                  <a:pt x="28998" y="2093993"/>
                </a:cubicBezTo>
                <a:cubicBezTo>
                  <a:pt x="22013" y="2124473"/>
                  <a:pt x="25823" y="2139078"/>
                  <a:pt x="20108" y="2175273"/>
                </a:cubicBezTo>
                <a:cubicBezTo>
                  <a:pt x="14393" y="2211468"/>
                  <a:pt x="5503" y="2240678"/>
                  <a:pt x="1693" y="2274968"/>
                </a:cubicBezTo>
                <a:cubicBezTo>
                  <a:pt x="-2117" y="2309258"/>
                  <a:pt x="1693" y="2316878"/>
                  <a:pt x="1693" y="2347358"/>
                </a:cubicBezTo>
                <a:cubicBezTo>
                  <a:pt x="1693" y="2377838"/>
                  <a:pt x="1693" y="2392443"/>
                  <a:pt x="1693" y="2428638"/>
                </a:cubicBezTo>
                <a:cubicBezTo>
                  <a:pt x="1693" y="2464833"/>
                  <a:pt x="1693" y="2484518"/>
                  <a:pt x="1693" y="2527698"/>
                </a:cubicBezTo>
                <a:cubicBezTo>
                  <a:pt x="1693" y="2570878"/>
                  <a:pt x="1693" y="2607708"/>
                  <a:pt x="1693" y="2645808"/>
                </a:cubicBezTo>
                <a:cubicBezTo>
                  <a:pt x="1693" y="2683908"/>
                  <a:pt x="1693" y="2688988"/>
                  <a:pt x="1693" y="2718198"/>
                </a:cubicBezTo>
                <a:cubicBezTo>
                  <a:pt x="1693" y="2747408"/>
                  <a:pt x="-212" y="2756298"/>
                  <a:pt x="1693" y="2790588"/>
                </a:cubicBezTo>
                <a:cubicBezTo>
                  <a:pt x="3598" y="2824878"/>
                  <a:pt x="2328" y="2853453"/>
                  <a:pt x="11218" y="2889648"/>
                </a:cubicBezTo>
                <a:cubicBezTo>
                  <a:pt x="20108" y="2925843"/>
                  <a:pt x="30903" y="2939178"/>
                  <a:pt x="47413" y="2971563"/>
                </a:cubicBezTo>
                <a:cubicBezTo>
                  <a:pt x="63923" y="3003948"/>
                  <a:pt x="79798" y="3022363"/>
                  <a:pt x="92498" y="3052843"/>
                </a:cubicBezTo>
                <a:cubicBezTo>
                  <a:pt x="105198" y="3083323"/>
                  <a:pt x="101388" y="3092848"/>
                  <a:pt x="110278" y="3125233"/>
                </a:cubicBezTo>
                <a:cubicBezTo>
                  <a:pt x="119168" y="3157618"/>
                  <a:pt x="124883" y="3183018"/>
                  <a:pt x="137583" y="3215403"/>
                </a:cubicBezTo>
                <a:cubicBezTo>
                  <a:pt x="150283" y="3247788"/>
                  <a:pt x="150283" y="3256678"/>
                  <a:pt x="173778" y="3287793"/>
                </a:cubicBezTo>
                <a:cubicBezTo>
                  <a:pt x="197273" y="3318908"/>
                  <a:pt x="233468" y="3337323"/>
                  <a:pt x="255058" y="3369708"/>
                </a:cubicBezTo>
                <a:cubicBezTo>
                  <a:pt x="276648" y="3402093"/>
                  <a:pt x="267758" y="3420508"/>
                  <a:pt x="282363" y="3450988"/>
                </a:cubicBezTo>
                <a:cubicBezTo>
                  <a:pt x="296968" y="3481468"/>
                  <a:pt x="316653" y="3494168"/>
                  <a:pt x="327448" y="3523378"/>
                </a:cubicBezTo>
                <a:cubicBezTo>
                  <a:pt x="338243" y="3552588"/>
                  <a:pt x="326178" y="3566558"/>
                  <a:pt x="336973" y="3595768"/>
                </a:cubicBezTo>
                <a:cubicBezTo>
                  <a:pt x="347768" y="3624978"/>
                  <a:pt x="358563" y="3637678"/>
                  <a:pt x="382058" y="3668158"/>
                </a:cubicBezTo>
                <a:cubicBezTo>
                  <a:pt x="405553" y="3698638"/>
                  <a:pt x="437938" y="3718958"/>
                  <a:pt x="454448" y="3749438"/>
                </a:cubicBezTo>
                <a:cubicBezTo>
                  <a:pt x="470958" y="3779918"/>
                  <a:pt x="458258" y="3792618"/>
                  <a:pt x="463338" y="3821828"/>
                </a:cubicBezTo>
                <a:cubicBezTo>
                  <a:pt x="468418" y="3851038"/>
                  <a:pt x="466513" y="3863738"/>
                  <a:pt x="481118" y="3894218"/>
                </a:cubicBezTo>
                <a:cubicBezTo>
                  <a:pt x="495723" y="3924698"/>
                  <a:pt x="516043" y="3943113"/>
                  <a:pt x="535728" y="3975498"/>
                </a:cubicBezTo>
                <a:cubicBezTo>
                  <a:pt x="555413" y="4007883"/>
                  <a:pt x="563033" y="4026298"/>
                  <a:pt x="580813" y="4056778"/>
                </a:cubicBezTo>
                <a:cubicBezTo>
                  <a:pt x="598593" y="4087258"/>
                  <a:pt x="598593" y="4103768"/>
                  <a:pt x="625898" y="4129168"/>
                </a:cubicBezTo>
                <a:cubicBezTo>
                  <a:pt x="653203" y="4154568"/>
                  <a:pt x="682413" y="4165363"/>
                  <a:pt x="716703" y="4183778"/>
                </a:cubicBezTo>
                <a:cubicBezTo>
                  <a:pt x="750993" y="4202193"/>
                  <a:pt x="767503" y="4212988"/>
                  <a:pt x="797983" y="4219973"/>
                </a:cubicBezTo>
                <a:cubicBezTo>
                  <a:pt x="828463" y="4226958"/>
                  <a:pt x="841163" y="4219973"/>
                  <a:pt x="870373" y="4219973"/>
                </a:cubicBezTo>
                <a:cubicBezTo>
                  <a:pt x="899583" y="4219973"/>
                  <a:pt x="912283" y="4219973"/>
                  <a:pt x="942763" y="4219973"/>
                </a:cubicBezTo>
                <a:cubicBezTo>
                  <a:pt x="973243" y="4219973"/>
                  <a:pt x="993563" y="4219973"/>
                  <a:pt x="1024043" y="4219973"/>
                </a:cubicBezTo>
                <a:cubicBezTo>
                  <a:pt x="1054523" y="4219973"/>
                  <a:pt x="1067223" y="4219973"/>
                  <a:pt x="1096433" y="4219973"/>
                </a:cubicBezTo>
                <a:cubicBezTo>
                  <a:pt x="1125643" y="4219973"/>
                  <a:pt x="1139613" y="4219973"/>
                  <a:pt x="1168823" y="4219973"/>
                </a:cubicBezTo>
                <a:cubicBezTo>
                  <a:pt x="1198033" y="4219973"/>
                  <a:pt x="1212003" y="4221878"/>
                  <a:pt x="1241213" y="4219973"/>
                </a:cubicBezTo>
                <a:cubicBezTo>
                  <a:pt x="1270423" y="4218068"/>
                  <a:pt x="1281218" y="4212988"/>
                  <a:pt x="1313603" y="4211083"/>
                </a:cubicBezTo>
                <a:cubicBezTo>
                  <a:pt x="1345988" y="4209178"/>
                  <a:pt x="1372023" y="4216798"/>
                  <a:pt x="1404408" y="4211083"/>
                </a:cubicBezTo>
                <a:cubicBezTo>
                  <a:pt x="1436793" y="4205368"/>
                  <a:pt x="1446318" y="4192668"/>
                  <a:pt x="1476798" y="4183778"/>
                </a:cubicBezTo>
                <a:cubicBezTo>
                  <a:pt x="1507278" y="4174888"/>
                  <a:pt x="1525693" y="4169173"/>
                  <a:pt x="1558078" y="4165363"/>
                </a:cubicBezTo>
                <a:cubicBezTo>
                  <a:pt x="1590463" y="4161553"/>
                  <a:pt x="1606973" y="4165363"/>
                  <a:pt x="1639358" y="4165363"/>
                </a:cubicBezTo>
                <a:cubicBezTo>
                  <a:pt x="1671743" y="4165363"/>
                  <a:pt x="1688253" y="4165363"/>
                  <a:pt x="1720638" y="4165363"/>
                </a:cubicBezTo>
                <a:cubicBezTo>
                  <a:pt x="1753023" y="4165363"/>
                  <a:pt x="1770168" y="4165363"/>
                  <a:pt x="1802553" y="4165363"/>
                </a:cubicBezTo>
                <a:cubicBezTo>
                  <a:pt x="1834938" y="4165363"/>
                  <a:pt x="1853353" y="4174253"/>
                  <a:pt x="1883833" y="4165363"/>
                </a:cubicBezTo>
                <a:cubicBezTo>
                  <a:pt x="1914313" y="4156473"/>
                  <a:pt x="1927013" y="4129168"/>
                  <a:pt x="1956223" y="4120278"/>
                </a:cubicBezTo>
                <a:cubicBezTo>
                  <a:pt x="1985433" y="4111388"/>
                  <a:pt x="1999403" y="4120278"/>
                  <a:pt x="2028613" y="4120278"/>
                </a:cubicBezTo>
                <a:cubicBezTo>
                  <a:pt x="2057823" y="4120278"/>
                  <a:pt x="2070523" y="4122183"/>
                  <a:pt x="2101003" y="4120278"/>
                </a:cubicBezTo>
                <a:cubicBezTo>
                  <a:pt x="2131483" y="4118373"/>
                  <a:pt x="2151803" y="4117103"/>
                  <a:pt x="2182283" y="4111388"/>
                </a:cubicBezTo>
                <a:cubicBezTo>
                  <a:pt x="2212763" y="4105673"/>
                  <a:pt x="2227368" y="4111388"/>
                  <a:pt x="2254673" y="4092973"/>
                </a:cubicBezTo>
                <a:cubicBezTo>
                  <a:pt x="2281978" y="4074558"/>
                  <a:pt x="2303568" y="4049793"/>
                  <a:pt x="2318173" y="4020583"/>
                </a:cubicBezTo>
                <a:cubicBezTo>
                  <a:pt x="2332778" y="3991373"/>
                  <a:pt x="2327063" y="3977403"/>
                  <a:pt x="2327063" y="3948193"/>
                </a:cubicBezTo>
                <a:cubicBezTo>
                  <a:pt x="2327063" y="3918983"/>
                  <a:pt x="2320078" y="3905013"/>
                  <a:pt x="2318173" y="3875803"/>
                </a:cubicBezTo>
                <a:cubicBezTo>
                  <a:pt x="2316268" y="3846593"/>
                  <a:pt x="2311188" y="3832623"/>
                  <a:pt x="2318173" y="3803413"/>
                </a:cubicBezTo>
                <a:cubicBezTo>
                  <a:pt x="2325158" y="3774203"/>
                  <a:pt x="2332778" y="3760233"/>
                  <a:pt x="2354368" y="3731023"/>
                </a:cubicBezTo>
                <a:cubicBezTo>
                  <a:pt x="2375958" y="3701813"/>
                  <a:pt x="2397548" y="3678318"/>
                  <a:pt x="2426758" y="3658633"/>
                </a:cubicBezTo>
                <a:cubicBezTo>
                  <a:pt x="2455968" y="3638948"/>
                  <a:pt x="2468668" y="3642758"/>
                  <a:pt x="2499148" y="3631963"/>
                </a:cubicBezTo>
                <a:cubicBezTo>
                  <a:pt x="2529628" y="3621168"/>
                  <a:pt x="2548043" y="3617358"/>
                  <a:pt x="2580428" y="3604658"/>
                </a:cubicBezTo>
                <a:cubicBezTo>
                  <a:pt x="2612813" y="3591958"/>
                  <a:pt x="2623608" y="3575448"/>
                  <a:pt x="2661708" y="3568463"/>
                </a:cubicBezTo>
                <a:cubicBezTo>
                  <a:pt x="2699808" y="3561478"/>
                  <a:pt x="2732193" y="3568463"/>
                  <a:pt x="2770293" y="3568463"/>
                </a:cubicBezTo>
                <a:cubicBezTo>
                  <a:pt x="2808393" y="3568463"/>
                  <a:pt x="2815378" y="3568463"/>
                  <a:pt x="2851573" y="3568463"/>
                </a:cubicBezTo>
                <a:cubicBezTo>
                  <a:pt x="2887768" y="3568463"/>
                  <a:pt x="2915073" y="3570368"/>
                  <a:pt x="2951268" y="3568463"/>
                </a:cubicBezTo>
                <a:cubicBezTo>
                  <a:pt x="2987463" y="3566558"/>
                  <a:pt x="2996353" y="3561478"/>
                  <a:pt x="3032548" y="3559573"/>
                </a:cubicBezTo>
                <a:cubicBezTo>
                  <a:pt x="3068743" y="3557668"/>
                  <a:pt x="3097953" y="3565288"/>
                  <a:pt x="3132243" y="3559573"/>
                </a:cubicBezTo>
                <a:cubicBezTo>
                  <a:pt x="3166533" y="3553858"/>
                  <a:pt x="3172248" y="3537983"/>
                  <a:pt x="3204633" y="3532268"/>
                </a:cubicBezTo>
                <a:cubicBezTo>
                  <a:pt x="3237018" y="3526553"/>
                  <a:pt x="3259243" y="3532268"/>
                  <a:pt x="3295438" y="3532268"/>
                </a:cubicBezTo>
                <a:cubicBezTo>
                  <a:pt x="3331633" y="3532268"/>
                  <a:pt x="3349413" y="3532268"/>
                  <a:pt x="3385608" y="3532268"/>
                </a:cubicBezTo>
                <a:cubicBezTo>
                  <a:pt x="3421803" y="3532268"/>
                  <a:pt x="3442123" y="3532268"/>
                  <a:pt x="3476413" y="3532268"/>
                </a:cubicBezTo>
                <a:cubicBezTo>
                  <a:pt x="3510703" y="3532268"/>
                  <a:pt x="3525308" y="3532268"/>
                  <a:pt x="3557693" y="3532268"/>
                </a:cubicBezTo>
                <a:cubicBezTo>
                  <a:pt x="3590078" y="3532268"/>
                  <a:pt x="3598968" y="3532268"/>
                  <a:pt x="3638973" y="3532268"/>
                </a:cubicBezTo>
                <a:cubicBezTo>
                  <a:pt x="3678978" y="3532268"/>
                  <a:pt x="3716443" y="3532268"/>
                  <a:pt x="3756448" y="3532268"/>
                </a:cubicBezTo>
                <a:cubicBezTo>
                  <a:pt x="3796453" y="3532268"/>
                  <a:pt x="3801533" y="3537983"/>
                  <a:pt x="3837728" y="3532268"/>
                </a:cubicBezTo>
                <a:cubicBezTo>
                  <a:pt x="3873923" y="3526553"/>
                  <a:pt x="3901228" y="3517663"/>
                  <a:pt x="3937423" y="3504963"/>
                </a:cubicBezTo>
                <a:cubicBezTo>
                  <a:pt x="3973618" y="3492263"/>
                  <a:pt x="3982508" y="3479563"/>
                  <a:pt x="4018703" y="3468768"/>
                </a:cubicBezTo>
                <a:cubicBezTo>
                  <a:pt x="4054898" y="3457973"/>
                  <a:pt x="4082203" y="3461783"/>
                  <a:pt x="4118398" y="3450988"/>
                </a:cubicBezTo>
                <a:cubicBezTo>
                  <a:pt x="4154593" y="3440193"/>
                  <a:pt x="4167293" y="3427493"/>
                  <a:pt x="4199678" y="3414793"/>
                </a:cubicBezTo>
                <a:cubicBezTo>
                  <a:pt x="4232063" y="3402093"/>
                  <a:pt x="4254288" y="3407173"/>
                  <a:pt x="4281593" y="3387488"/>
                </a:cubicBezTo>
                <a:cubicBezTo>
                  <a:pt x="4308898" y="3367803"/>
                  <a:pt x="4319058" y="3344308"/>
                  <a:pt x="4335568" y="3315098"/>
                </a:cubicBezTo>
                <a:cubicBezTo>
                  <a:pt x="4352078" y="3285888"/>
                  <a:pt x="4353983" y="3275093"/>
                  <a:pt x="4362873" y="3242708"/>
                </a:cubicBezTo>
                <a:cubicBezTo>
                  <a:pt x="4371763" y="3210323"/>
                  <a:pt x="4373668" y="3186828"/>
                  <a:pt x="4380653" y="3152538"/>
                </a:cubicBezTo>
                <a:cubicBezTo>
                  <a:pt x="4387638" y="3118248"/>
                  <a:pt x="4395258" y="3106818"/>
                  <a:pt x="4399068" y="3070623"/>
                </a:cubicBezTo>
                <a:cubicBezTo>
                  <a:pt x="4402878" y="3034428"/>
                  <a:pt x="4399068" y="3005853"/>
                  <a:pt x="4399068" y="2971563"/>
                </a:cubicBezTo>
                <a:cubicBezTo>
                  <a:pt x="4399068" y="2937273"/>
                  <a:pt x="4399068" y="2930288"/>
                  <a:pt x="4399068" y="2899173"/>
                </a:cubicBezTo>
                <a:cubicBezTo>
                  <a:pt x="4399068" y="2868058"/>
                  <a:pt x="4395258" y="2853453"/>
                  <a:pt x="4399068" y="2817258"/>
                </a:cubicBezTo>
                <a:cubicBezTo>
                  <a:pt x="4402878" y="2781063"/>
                  <a:pt x="4413038" y="2754393"/>
                  <a:pt x="4416848" y="2718198"/>
                </a:cubicBezTo>
                <a:cubicBezTo>
                  <a:pt x="4420658" y="2682003"/>
                  <a:pt x="4416848" y="2668668"/>
                  <a:pt x="4416848" y="2636283"/>
                </a:cubicBezTo>
                <a:cubicBezTo>
                  <a:pt x="4416848" y="2603898"/>
                  <a:pt x="4416848" y="2585483"/>
                  <a:pt x="4416848" y="2555003"/>
                </a:cubicBezTo>
                <a:cubicBezTo>
                  <a:pt x="4416848" y="2524523"/>
                  <a:pt x="4416848" y="2511823"/>
                  <a:pt x="4416848" y="2482613"/>
                </a:cubicBezTo>
                <a:cubicBezTo>
                  <a:pt x="4416848" y="2453403"/>
                  <a:pt x="4416848" y="2444513"/>
                  <a:pt x="4416848" y="2410223"/>
                </a:cubicBezTo>
                <a:cubicBezTo>
                  <a:pt x="4416848" y="2375933"/>
                  <a:pt x="4416848" y="2347358"/>
                  <a:pt x="4416848" y="2311163"/>
                </a:cubicBezTo>
                <a:cubicBezTo>
                  <a:pt x="4416848" y="2274968"/>
                  <a:pt x="4416848" y="2260363"/>
                  <a:pt x="4416848" y="2229248"/>
                </a:cubicBezTo>
                <a:cubicBezTo>
                  <a:pt x="4416848" y="2198133"/>
                  <a:pt x="4421928" y="2186068"/>
                  <a:pt x="4416848" y="2156858"/>
                </a:cubicBezTo>
                <a:cubicBezTo>
                  <a:pt x="4411768" y="2127648"/>
                  <a:pt x="4400973" y="2114948"/>
                  <a:pt x="4390178" y="2084468"/>
                </a:cubicBezTo>
                <a:cubicBezTo>
                  <a:pt x="4379383" y="2053988"/>
                  <a:pt x="4375573" y="2033668"/>
                  <a:pt x="4362873" y="2003188"/>
                </a:cubicBezTo>
                <a:cubicBezTo>
                  <a:pt x="4350173" y="1972708"/>
                  <a:pt x="4345093" y="1960008"/>
                  <a:pt x="4326678" y="1930798"/>
                </a:cubicBezTo>
                <a:cubicBezTo>
                  <a:pt x="4308263" y="1901588"/>
                  <a:pt x="4291753" y="1887618"/>
                  <a:pt x="4272068" y="1858408"/>
                </a:cubicBezTo>
                <a:cubicBezTo>
                  <a:pt x="4252383" y="1829198"/>
                  <a:pt x="4252383" y="1815228"/>
                  <a:pt x="4226983" y="1786018"/>
                </a:cubicBezTo>
                <a:cubicBezTo>
                  <a:pt x="4201583" y="1756808"/>
                  <a:pt x="4176183" y="1728233"/>
                  <a:pt x="4145703" y="1713628"/>
                </a:cubicBezTo>
                <a:cubicBezTo>
                  <a:pt x="4115223" y="1699023"/>
                  <a:pt x="4107603" y="1720613"/>
                  <a:pt x="4073313" y="1713628"/>
                </a:cubicBezTo>
                <a:cubicBezTo>
                  <a:pt x="4039023" y="1706643"/>
                  <a:pt x="4007908" y="1690133"/>
                  <a:pt x="3973618" y="1677433"/>
                </a:cubicBezTo>
                <a:cubicBezTo>
                  <a:pt x="3939328" y="1664733"/>
                  <a:pt x="3930438" y="1667908"/>
                  <a:pt x="3901228" y="1650128"/>
                </a:cubicBezTo>
                <a:cubicBezTo>
                  <a:pt x="3872018" y="1632348"/>
                  <a:pt x="3858048" y="1608853"/>
                  <a:pt x="3828838" y="1587263"/>
                </a:cubicBezTo>
                <a:cubicBezTo>
                  <a:pt x="3799628" y="1565673"/>
                  <a:pt x="3785658" y="1556148"/>
                  <a:pt x="3756448" y="1541543"/>
                </a:cubicBezTo>
                <a:cubicBezTo>
                  <a:pt x="3727238" y="1526938"/>
                  <a:pt x="3703743" y="1536463"/>
                  <a:pt x="3684058" y="1514873"/>
                </a:cubicBezTo>
                <a:cubicBezTo>
                  <a:pt x="3664373" y="1493283"/>
                  <a:pt x="3673898" y="1464073"/>
                  <a:pt x="3657388" y="1432958"/>
                </a:cubicBezTo>
                <a:cubicBezTo>
                  <a:pt x="3640878" y="1401843"/>
                  <a:pt x="3615478" y="1389778"/>
                  <a:pt x="3602778" y="1360568"/>
                </a:cubicBezTo>
                <a:cubicBezTo>
                  <a:pt x="3590078" y="1331358"/>
                  <a:pt x="3595793" y="1316753"/>
                  <a:pt x="3593888" y="1288178"/>
                </a:cubicBezTo>
                <a:cubicBezTo>
                  <a:pt x="3591983" y="1259603"/>
                  <a:pt x="3593888" y="1246903"/>
                  <a:pt x="3593888" y="1216423"/>
                </a:cubicBezTo>
                <a:cubicBezTo>
                  <a:pt x="3593888" y="1185943"/>
                  <a:pt x="3593888" y="1165623"/>
                  <a:pt x="3593888" y="1134508"/>
                </a:cubicBezTo>
                <a:cubicBezTo>
                  <a:pt x="3593888" y="1103393"/>
                  <a:pt x="3599603" y="1091328"/>
                  <a:pt x="3593888" y="1062118"/>
                </a:cubicBezTo>
                <a:cubicBezTo>
                  <a:pt x="3588173" y="1032908"/>
                  <a:pt x="3577378" y="1018938"/>
                  <a:pt x="3566583" y="989728"/>
                </a:cubicBezTo>
                <a:cubicBezTo>
                  <a:pt x="3555788" y="960518"/>
                  <a:pt x="3551978" y="947818"/>
                  <a:pt x="3539278" y="917338"/>
                </a:cubicBezTo>
                <a:cubicBezTo>
                  <a:pt x="3526578" y="886858"/>
                  <a:pt x="3517688" y="868443"/>
                  <a:pt x="3503083" y="836058"/>
                </a:cubicBezTo>
                <a:cubicBezTo>
                  <a:pt x="3488478" y="803673"/>
                  <a:pt x="3479588" y="787163"/>
                  <a:pt x="3466888" y="754778"/>
                </a:cubicBezTo>
                <a:cubicBezTo>
                  <a:pt x="3454188" y="722393"/>
                  <a:pt x="3456728" y="703978"/>
                  <a:pt x="3440218" y="673498"/>
                </a:cubicBezTo>
                <a:cubicBezTo>
                  <a:pt x="3423708" y="643018"/>
                  <a:pt x="3405293" y="637303"/>
                  <a:pt x="3385608" y="601108"/>
                </a:cubicBezTo>
                <a:cubicBezTo>
                  <a:pt x="3365923" y="564913"/>
                  <a:pt x="3364018" y="534433"/>
                  <a:pt x="3340523" y="492523"/>
                </a:cubicBezTo>
                <a:cubicBezTo>
                  <a:pt x="3317028" y="450613"/>
                  <a:pt x="3291628" y="429023"/>
                  <a:pt x="3268133" y="392828"/>
                </a:cubicBezTo>
                <a:cubicBezTo>
                  <a:pt x="3244638" y="356633"/>
                  <a:pt x="3235748" y="342028"/>
                  <a:pt x="3223048" y="311548"/>
                </a:cubicBezTo>
                <a:cubicBezTo>
                  <a:pt x="3210348" y="281068"/>
                  <a:pt x="3219238" y="270273"/>
                  <a:pt x="3204633" y="239158"/>
                </a:cubicBezTo>
                <a:cubicBezTo>
                  <a:pt x="3190028" y="208043"/>
                  <a:pt x="3176058" y="184548"/>
                  <a:pt x="3150658" y="157243"/>
                </a:cubicBezTo>
                <a:cubicBezTo>
                  <a:pt x="3125258" y="129938"/>
                  <a:pt x="3109383" y="121048"/>
                  <a:pt x="3078268" y="103268"/>
                </a:cubicBezTo>
                <a:cubicBezTo>
                  <a:pt x="3047153" y="85488"/>
                  <a:pt x="3027468" y="79773"/>
                  <a:pt x="2996353" y="67073"/>
                </a:cubicBezTo>
                <a:cubicBezTo>
                  <a:pt x="2965238" y="54373"/>
                  <a:pt x="2953173" y="52468"/>
                  <a:pt x="2923963" y="39768"/>
                </a:cubicBezTo>
                <a:cubicBezTo>
                  <a:pt x="2894753" y="27068"/>
                  <a:pt x="2880783" y="10558"/>
                  <a:pt x="2851573" y="3573"/>
                </a:cubicBezTo>
                <a:cubicBezTo>
                  <a:pt x="2822363" y="-3412"/>
                  <a:pt x="2808393" y="1668"/>
                  <a:pt x="2779183" y="3573"/>
                </a:cubicBezTo>
                <a:cubicBezTo>
                  <a:pt x="2749973" y="5478"/>
                  <a:pt x="2735368" y="7383"/>
                  <a:pt x="2706793" y="13098"/>
                </a:cubicBezTo>
                <a:cubicBezTo>
                  <a:pt x="2678218" y="18813"/>
                  <a:pt x="2667423" y="27068"/>
                  <a:pt x="2635038" y="30878"/>
                </a:cubicBezTo>
                <a:cubicBezTo>
                  <a:pt x="2602653" y="34688"/>
                  <a:pt x="2578523" y="30878"/>
                  <a:pt x="2544233" y="30878"/>
                </a:cubicBezTo>
                <a:cubicBezTo>
                  <a:pt x="2509943" y="30878"/>
                  <a:pt x="2493433" y="28973"/>
                  <a:pt x="2462953" y="30878"/>
                </a:cubicBezTo>
                <a:cubicBezTo>
                  <a:pt x="2432473" y="32783"/>
                  <a:pt x="2430568" y="30878"/>
                  <a:pt x="2390563" y="39768"/>
                </a:cubicBezTo>
                <a:cubicBezTo>
                  <a:pt x="2350558" y="48658"/>
                  <a:pt x="2305473" y="65168"/>
                  <a:pt x="2263563" y="75963"/>
                </a:cubicBezTo>
                <a:cubicBezTo>
                  <a:pt x="2221653" y="86758"/>
                  <a:pt x="2212763" y="85488"/>
                  <a:pt x="2182283" y="94378"/>
                </a:cubicBezTo>
                <a:cubicBezTo>
                  <a:pt x="2151803" y="103268"/>
                  <a:pt x="2140373" y="110888"/>
                  <a:pt x="2109893" y="121683"/>
                </a:cubicBezTo>
                <a:cubicBezTo>
                  <a:pt x="2079413" y="132478"/>
                  <a:pt x="2060998" y="139463"/>
                  <a:pt x="2028613" y="148353"/>
                </a:cubicBezTo>
                <a:cubicBezTo>
                  <a:pt x="1996228" y="157243"/>
                  <a:pt x="1977813" y="157878"/>
                  <a:pt x="1947333" y="166768"/>
                </a:cubicBezTo>
                <a:cubicBezTo>
                  <a:pt x="1916853" y="175658"/>
                  <a:pt x="1906058" y="188358"/>
                  <a:pt x="1874943" y="193438"/>
                </a:cubicBezTo>
                <a:cubicBezTo>
                  <a:pt x="1843828" y="198518"/>
                  <a:pt x="1824143" y="193438"/>
                  <a:pt x="1793028" y="193438"/>
                </a:cubicBezTo>
                <a:cubicBezTo>
                  <a:pt x="1761913" y="193438"/>
                  <a:pt x="1751118" y="193438"/>
                  <a:pt x="1720638" y="193438"/>
                </a:cubicBezTo>
                <a:cubicBezTo>
                  <a:pt x="1690158" y="193438"/>
                  <a:pt x="1669838" y="193438"/>
                  <a:pt x="1639358" y="193438"/>
                </a:cubicBezTo>
                <a:cubicBezTo>
                  <a:pt x="1608878" y="193438"/>
                  <a:pt x="1596178" y="193438"/>
                  <a:pt x="1566968" y="193438"/>
                </a:cubicBezTo>
                <a:cubicBezTo>
                  <a:pt x="1537758" y="193438"/>
                  <a:pt x="1523788" y="193438"/>
                  <a:pt x="1494578" y="193438"/>
                </a:cubicBezTo>
                <a:cubicBezTo>
                  <a:pt x="1465368" y="193438"/>
                  <a:pt x="1436793" y="176928"/>
                  <a:pt x="1422188" y="193438"/>
                </a:cubicBezTo>
                <a:cubicBezTo>
                  <a:pt x="1407583" y="209948"/>
                  <a:pt x="1420918" y="258843"/>
                  <a:pt x="1422188" y="275353"/>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7" name="任意多边形 6">
            <a:extLst>
              <a:ext uri="{FF2B5EF4-FFF2-40B4-BE49-F238E27FC236}">
                <a16:creationId xmlns:a16="http://schemas.microsoft.com/office/drawing/2014/main" id="{736BC025-2649-4C3C-96EA-0628B9015B05}"/>
              </a:ext>
            </a:extLst>
          </p:cNvPr>
          <p:cNvSpPr/>
          <p:nvPr/>
        </p:nvSpPr>
        <p:spPr>
          <a:xfrm>
            <a:off x="52388" y="4294188"/>
            <a:ext cx="1414462" cy="2652712"/>
          </a:xfrm>
          <a:custGeom>
            <a:avLst/>
            <a:gdLst>
              <a:gd name="connisteX0" fmla="*/ 650451 w 1612955"/>
              <a:gd name="connsiteY0" fmla="*/ 66604 h 2652081"/>
              <a:gd name="connisteX1" fmla="*/ 569171 w 1612955"/>
              <a:gd name="connsiteY1" fmla="*/ 93909 h 2652081"/>
              <a:gd name="connisteX2" fmla="*/ 470111 w 1612955"/>
              <a:gd name="connsiteY2" fmla="*/ 130104 h 2652081"/>
              <a:gd name="connisteX3" fmla="*/ 397721 w 1612955"/>
              <a:gd name="connsiteY3" fmla="*/ 202494 h 2652081"/>
              <a:gd name="connisteX4" fmla="*/ 325331 w 1612955"/>
              <a:gd name="connsiteY4" fmla="*/ 274884 h 2652081"/>
              <a:gd name="connisteX5" fmla="*/ 261831 w 1612955"/>
              <a:gd name="connsiteY5" fmla="*/ 356164 h 2652081"/>
              <a:gd name="connisteX6" fmla="*/ 180551 w 1612955"/>
              <a:gd name="connsiteY6" fmla="*/ 419664 h 2652081"/>
              <a:gd name="connisteX7" fmla="*/ 118321 w 1612955"/>
              <a:gd name="connsiteY7" fmla="*/ 518724 h 2652081"/>
              <a:gd name="connisteX8" fmla="*/ 54821 w 1612955"/>
              <a:gd name="connsiteY8" fmla="*/ 609529 h 2652081"/>
              <a:gd name="connisteX9" fmla="*/ 27516 w 1612955"/>
              <a:gd name="connsiteY9" fmla="*/ 690809 h 2652081"/>
              <a:gd name="connisteX10" fmla="*/ 18626 w 1612955"/>
              <a:gd name="connsiteY10" fmla="*/ 772089 h 2652081"/>
              <a:gd name="connisteX11" fmla="*/ 9736 w 1612955"/>
              <a:gd name="connsiteY11" fmla="*/ 854004 h 2652081"/>
              <a:gd name="connisteX12" fmla="*/ 846 w 1612955"/>
              <a:gd name="connsiteY12" fmla="*/ 926394 h 2652081"/>
              <a:gd name="connisteX13" fmla="*/ 846 w 1612955"/>
              <a:gd name="connsiteY13" fmla="*/ 1007674 h 2652081"/>
              <a:gd name="connisteX14" fmla="*/ 846 w 1612955"/>
              <a:gd name="connsiteY14" fmla="*/ 1107369 h 2652081"/>
              <a:gd name="connisteX15" fmla="*/ 9736 w 1612955"/>
              <a:gd name="connsiteY15" fmla="*/ 1179759 h 2652081"/>
              <a:gd name="connisteX16" fmla="*/ 27516 w 1612955"/>
              <a:gd name="connsiteY16" fmla="*/ 1261039 h 2652081"/>
              <a:gd name="connisteX17" fmla="*/ 27516 w 1612955"/>
              <a:gd name="connsiteY17" fmla="*/ 1360099 h 2652081"/>
              <a:gd name="connisteX18" fmla="*/ 27516 w 1612955"/>
              <a:gd name="connsiteY18" fmla="*/ 1450904 h 2652081"/>
              <a:gd name="connisteX19" fmla="*/ 54821 w 1612955"/>
              <a:gd name="connsiteY19" fmla="*/ 1541074 h 2652081"/>
              <a:gd name="connisteX20" fmla="*/ 91016 w 1612955"/>
              <a:gd name="connsiteY20" fmla="*/ 1622989 h 2652081"/>
              <a:gd name="connisteX21" fmla="*/ 118321 w 1612955"/>
              <a:gd name="connsiteY21" fmla="*/ 1695379 h 2652081"/>
              <a:gd name="connisteX22" fmla="*/ 136101 w 1612955"/>
              <a:gd name="connsiteY22" fmla="*/ 1776659 h 2652081"/>
              <a:gd name="connisteX23" fmla="*/ 145626 w 1612955"/>
              <a:gd name="connsiteY23" fmla="*/ 1849049 h 2652081"/>
              <a:gd name="connisteX24" fmla="*/ 189441 w 1612955"/>
              <a:gd name="connsiteY24" fmla="*/ 1921439 h 2652081"/>
              <a:gd name="connisteX25" fmla="*/ 243416 w 1612955"/>
              <a:gd name="connsiteY25" fmla="*/ 2011609 h 2652081"/>
              <a:gd name="connisteX26" fmla="*/ 279611 w 1612955"/>
              <a:gd name="connsiteY26" fmla="*/ 2093524 h 2652081"/>
              <a:gd name="connisteX27" fmla="*/ 325331 w 1612955"/>
              <a:gd name="connsiteY27" fmla="*/ 2165914 h 2652081"/>
              <a:gd name="connisteX28" fmla="*/ 361526 w 1612955"/>
              <a:gd name="connsiteY28" fmla="*/ 2247194 h 2652081"/>
              <a:gd name="connisteX29" fmla="*/ 406611 w 1612955"/>
              <a:gd name="connsiteY29" fmla="*/ 2319584 h 2652081"/>
              <a:gd name="connisteX30" fmla="*/ 487891 w 1612955"/>
              <a:gd name="connsiteY30" fmla="*/ 2383084 h 2652081"/>
              <a:gd name="connisteX31" fmla="*/ 569171 w 1612955"/>
              <a:gd name="connsiteY31" fmla="*/ 2428169 h 2652081"/>
              <a:gd name="connisteX32" fmla="*/ 641561 w 1612955"/>
              <a:gd name="connsiteY32" fmla="*/ 2473254 h 2652081"/>
              <a:gd name="connisteX33" fmla="*/ 713951 w 1612955"/>
              <a:gd name="connsiteY33" fmla="*/ 2509449 h 2652081"/>
              <a:gd name="connisteX34" fmla="*/ 786341 w 1612955"/>
              <a:gd name="connsiteY34" fmla="*/ 2545644 h 2652081"/>
              <a:gd name="connisteX35" fmla="*/ 877146 w 1612955"/>
              <a:gd name="connsiteY35" fmla="*/ 2581839 h 2652081"/>
              <a:gd name="connisteX36" fmla="*/ 949536 w 1612955"/>
              <a:gd name="connsiteY36" fmla="*/ 2609144 h 2652081"/>
              <a:gd name="connisteX37" fmla="*/ 1021926 w 1612955"/>
              <a:gd name="connsiteY37" fmla="*/ 2645339 h 2652081"/>
              <a:gd name="connisteX38" fmla="*/ 1103206 w 1612955"/>
              <a:gd name="connsiteY38" fmla="*/ 2645339 h 2652081"/>
              <a:gd name="connisteX39" fmla="*/ 1175596 w 1612955"/>
              <a:gd name="connsiteY39" fmla="*/ 2590729 h 2652081"/>
              <a:gd name="connisteX40" fmla="*/ 1265766 w 1612955"/>
              <a:gd name="connsiteY40" fmla="*/ 2536754 h 2652081"/>
              <a:gd name="connisteX41" fmla="*/ 1347681 w 1612955"/>
              <a:gd name="connsiteY41" fmla="*/ 2464364 h 2652081"/>
              <a:gd name="connisteX42" fmla="*/ 1420071 w 1612955"/>
              <a:gd name="connsiteY42" fmla="*/ 2373559 h 2652081"/>
              <a:gd name="connisteX43" fmla="*/ 1456266 w 1612955"/>
              <a:gd name="connsiteY43" fmla="*/ 2274499 h 2652081"/>
              <a:gd name="connisteX44" fmla="*/ 1456266 w 1612955"/>
              <a:gd name="connsiteY44" fmla="*/ 2192584 h 2652081"/>
              <a:gd name="connisteX45" fmla="*/ 1456266 w 1612955"/>
              <a:gd name="connsiteY45" fmla="*/ 2120194 h 2652081"/>
              <a:gd name="connisteX46" fmla="*/ 1474046 w 1612955"/>
              <a:gd name="connsiteY46" fmla="*/ 2047804 h 2652081"/>
              <a:gd name="connisteX47" fmla="*/ 1510241 w 1612955"/>
              <a:gd name="connsiteY47" fmla="*/ 1966524 h 2652081"/>
              <a:gd name="connisteX48" fmla="*/ 1528656 w 1612955"/>
              <a:gd name="connsiteY48" fmla="*/ 1894134 h 2652081"/>
              <a:gd name="connisteX49" fmla="*/ 1528656 w 1612955"/>
              <a:gd name="connsiteY49" fmla="*/ 1812854 h 2652081"/>
              <a:gd name="connisteX50" fmla="*/ 1528656 w 1612955"/>
              <a:gd name="connsiteY50" fmla="*/ 1722049 h 2652081"/>
              <a:gd name="connisteX51" fmla="*/ 1528656 w 1612955"/>
              <a:gd name="connsiteY51" fmla="*/ 1649659 h 2652081"/>
              <a:gd name="connisteX52" fmla="*/ 1573741 w 1612955"/>
              <a:gd name="connsiteY52" fmla="*/ 1568379 h 2652081"/>
              <a:gd name="connisteX53" fmla="*/ 1582631 w 1612955"/>
              <a:gd name="connsiteY53" fmla="*/ 1468684 h 2652081"/>
              <a:gd name="connisteX54" fmla="*/ 1609936 w 1612955"/>
              <a:gd name="connsiteY54" fmla="*/ 1378514 h 2652081"/>
              <a:gd name="connisteX55" fmla="*/ 1609936 w 1612955"/>
              <a:gd name="connsiteY55" fmla="*/ 1297234 h 2652081"/>
              <a:gd name="connisteX56" fmla="*/ 1601046 w 1612955"/>
              <a:gd name="connsiteY56" fmla="*/ 1224844 h 2652081"/>
              <a:gd name="connisteX57" fmla="*/ 1601046 w 1612955"/>
              <a:gd name="connsiteY57" fmla="*/ 1134039 h 2652081"/>
              <a:gd name="connisteX58" fmla="*/ 1601046 w 1612955"/>
              <a:gd name="connsiteY58" fmla="*/ 1043869 h 2652081"/>
              <a:gd name="connisteX59" fmla="*/ 1601046 w 1612955"/>
              <a:gd name="connsiteY59" fmla="*/ 962589 h 2652081"/>
              <a:gd name="connisteX60" fmla="*/ 1601046 w 1612955"/>
              <a:gd name="connsiteY60" fmla="*/ 880674 h 2652081"/>
              <a:gd name="connisteX61" fmla="*/ 1582631 w 1612955"/>
              <a:gd name="connsiteY61" fmla="*/ 772089 h 2652081"/>
              <a:gd name="connisteX62" fmla="*/ 1582631 w 1612955"/>
              <a:gd name="connsiteY62" fmla="*/ 690809 h 2652081"/>
              <a:gd name="connisteX63" fmla="*/ 1573741 w 1612955"/>
              <a:gd name="connsiteY63" fmla="*/ 618419 h 2652081"/>
              <a:gd name="connisteX64" fmla="*/ 1564851 w 1612955"/>
              <a:gd name="connsiteY64" fmla="*/ 528249 h 2652081"/>
              <a:gd name="connisteX65" fmla="*/ 1546436 w 1612955"/>
              <a:gd name="connsiteY65" fmla="*/ 428554 h 2652081"/>
              <a:gd name="connisteX66" fmla="*/ 1546436 w 1612955"/>
              <a:gd name="connsiteY66" fmla="*/ 337749 h 2652081"/>
              <a:gd name="connisteX67" fmla="*/ 1546436 w 1612955"/>
              <a:gd name="connsiteY67" fmla="*/ 265359 h 2652081"/>
              <a:gd name="connisteX68" fmla="*/ 1519131 w 1612955"/>
              <a:gd name="connsiteY68" fmla="*/ 192969 h 2652081"/>
              <a:gd name="connisteX69" fmla="*/ 1446741 w 1612955"/>
              <a:gd name="connsiteY69" fmla="*/ 138994 h 2652081"/>
              <a:gd name="connisteX70" fmla="*/ 1374351 w 1612955"/>
              <a:gd name="connsiteY70" fmla="*/ 85019 h 2652081"/>
              <a:gd name="connisteX71" fmla="*/ 1293071 w 1612955"/>
              <a:gd name="connsiteY71" fmla="*/ 57714 h 2652081"/>
              <a:gd name="connisteX72" fmla="*/ 1220681 w 1612955"/>
              <a:gd name="connsiteY72" fmla="*/ 39299 h 2652081"/>
              <a:gd name="connisteX73" fmla="*/ 1148291 w 1612955"/>
              <a:gd name="connsiteY73" fmla="*/ 30409 h 2652081"/>
              <a:gd name="connisteX74" fmla="*/ 1075901 w 1612955"/>
              <a:gd name="connsiteY74" fmla="*/ 30409 h 2652081"/>
              <a:gd name="connisteX75" fmla="*/ 1003511 w 1612955"/>
              <a:gd name="connsiteY75" fmla="*/ 3104 h 2652081"/>
              <a:gd name="connisteX76" fmla="*/ 931121 w 1612955"/>
              <a:gd name="connsiteY76" fmla="*/ 3104 h 2652081"/>
              <a:gd name="connisteX77" fmla="*/ 858731 w 1612955"/>
              <a:gd name="connsiteY77" fmla="*/ 3104 h 2652081"/>
              <a:gd name="connisteX78" fmla="*/ 786341 w 1612955"/>
              <a:gd name="connsiteY78" fmla="*/ 3104 h 2652081"/>
              <a:gd name="connisteX79" fmla="*/ 713951 w 1612955"/>
              <a:gd name="connsiteY79" fmla="*/ 39299 h 2652081"/>
              <a:gd name="connisteX80" fmla="*/ 632671 w 1612955"/>
              <a:gd name="connsiteY80" fmla="*/ 48824 h 265208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Lst>
            <a:rect l="l" t="t" r="r" b="b"/>
            <a:pathLst>
              <a:path w="1612955" h="2652082">
                <a:moveTo>
                  <a:pt x="650452" y="66604"/>
                </a:moveTo>
                <a:cubicBezTo>
                  <a:pt x="636482" y="71049"/>
                  <a:pt x="605367" y="81209"/>
                  <a:pt x="569172" y="93909"/>
                </a:cubicBezTo>
                <a:cubicBezTo>
                  <a:pt x="532977" y="106609"/>
                  <a:pt x="504402" y="108514"/>
                  <a:pt x="470112" y="130104"/>
                </a:cubicBezTo>
                <a:cubicBezTo>
                  <a:pt x="435822" y="151694"/>
                  <a:pt x="426932" y="173284"/>
                  <a:pt x="397722" y="202494"/>
                </a:cubicBezTo>
                <a:cubicBezTo>
                  <a:pt x="368512" y="231704"/>
                  <a:pt x="352637" y="244404"/>
                  <a:pt x="325332" y="274884"/>
                </a:cubicBezTo>
                <a:cubicBezTo>
                  <a:pt x="298027" y="305364"/>
                  <a:pt x="291042" y="326954"/>
                  <a:pt x="261832" y="356164"/>
                </a:cubicBezTo>
                <a:cubicBezTo>
                  <a:pt x="232622" y="385374"/>
                  <a:pt x="209127" y="387279"/>
                  <a:pt x="180552" y="419664"/>
                </a:cubicBezTo>
                <a:cubicBezTo>
                  <a:pt x="151977" y="452049"/>
                  <a:pt x="143722" y="480624"/>
                  <a:pt x="118322" y="518724"/>
                </a:cubicBezTo>
                <a:cubicBezTo>
                  <a:pt x="92922" y="556824"/>
                  <a:pt x="73237" y="575239"/>
                  <a:pt x="54822" y="609529"/>
                </a:cubicBezTo>
                <a:cubicBezTo>
                  <a:pt x="36407" y="643819"/>
                  <a:pt x="34502" y="658424"/>
                  <a:pt x="27517" y="690809"/>
                </a:cubicBezTo>
                <a:cubicBezTo>
                  <a:pt x="20532" y="723194"/>
                  <a:pt x="22437" y="739704"/>
                  <a:pt x="18627" y="772089"/>
                </a:cubicBezTo>
                <a:cubicBezTo>
                  <a:pt x="14817" y="804474"/>
                  <a:pt x="13547" y="822889"/>
                  <a:pt x="9737" y="854004"/>
                </a:cubicBezTo>
                <a:cubicBezTo>
                  <a:pt x="5927" y="885119"/>
                  <a:pt x="2752" y="895914"/>
                  <a:pt x="847" y="926394"/>
                </a:cubicBezTo>
                <a:cubicBezTo>
                  <a:pt x="-1058" y="956874"/>
                  <a:pt x="847" y="971479"/>
                  <a:pt x="847" y="1007674"/>
                </a:cubicBezTo>
                <a:cubicBezTo>
                  <a:pt x="847" y="1043869"/>
                  <a:pt x="-1058" y="1073079"/>
                  <a:pt x="847" y="1107369"/>
                </a:cubicBezTo>
                <a:cubicBezTo>
                  <a:pt x="2752" y="1141659"/>
                  <a:pt x="4657" y="1149279"/>
                  <a:pt x="9737" y="1179759"/>
                </a:cubicBezTo>
                <a:cubicBezTo>
                  <a:pt x="14817" y="1210239"/>
                  <a:pt x="23707" y="1224844"/>
                  <a:pt x="27517" y="1261039"/>
                </a:cubicBezTo>
                <a:cubicBezTo>
                  <a:pt x="31327" y="1297234"/>
                  <a:pt x="27517" y="1321999"/>
                  <a:pt x="27517" y="1360099"/>
                </a:cubicBezTo>
                <a:cubicBezTo>
                  <a:pt x="27517" y="1398199"/>
                  <a:pt x="21802" y="1414709"/>
                  <a:pt x="27517" y="1450904"/>
                </a:cubicBezTo>
                <a:cubicBezTo>
                  <a:pt x="33232" y="1487099"/>
                  <a:pt x="42122" y="1506784"/>
                  <a:pt x="54822" y="1541074"/>
                </a:cubicBezTo>
                <a:cubicBezTo>
                  <a:pt x="67522" y="1575364"/>
                  <a:pt x="78317" y="1591874"/>
                  <a:pt x="91017" y="1622989"/>
                </a:cubicBezTo>
                <a:cubicBezTo>
                  <a:pt x="103717" y="1654104"/>
                  <a:pt x="109432" y="1664899"/>
                  <a:pt x="118322" y="1695379"/>
                </a:cubicBezTo>
                <a:cubicBezTo>
                  <a:pt x="127212" y="1725859"/>
                  <a:pt x="130387" y="1746179"/>
                  <a:pt x="136102" y="1776659"/>
                </a:cubicBezTo>
                <a:cubicBezTo>
                  <a:pt x="141817" y="1807139"/>
                  <a:pt x="134832" y="1819839"/>
                  <a:pt x="145627" y="1849049"/>
                </a:cubicBezTo>
                <a:cubicBezTo>
                  <a:pt x="156422" y="1878259"/>
                  <a:pt x="169757" y="1889054"/>
                  <a:pt x="189442" y="1921439"/>
                </a:cubicBezTo>
                <a:cubicBezTo>
                  <a:pt x="209127" y="1953824"/>
                  <a:pt x="225637" y="1977319"/>
                  <a:pt x="243417" y="2011609"/>
                </a:cubicBezTo>
                <a:cubicBezTo>
                  <a:pt x="261197" y="2045899"/>
                  <a:pt x="263102" y="2062409"/>
                  <a:pt x="279612" y="2093524"/>
                </a:cubicBezTo>
                <a:cubicBezTo>
                  <a:pt x="296122" y="2124639"/>
                  <a:pt x="308822" y="2135434"/>
                  <a:pt x="325332" y="2165914"/>
                </a:cubicBezTo>
                <a:cubicBezTo>
                  <a:pt x="341842" y="2196394"/>
                  <a:pt x="345017" y="2216714"/>
                  <a:pt x="361527" y="2247194"/>
                </a:cubicBezTo>
                <a:cubicBezTo>
                  <a:pt x="378037" y="2277674"/>
                  <a:pt x="381212" y="2292279"/>
                  <a:pt x="406612" y="2319584"/>
                </a:cubicBezTo>
                <a:cubicBezTo>
                  <a:pt x="432012" y="2346889"/>
                  <a:pt x="455507" y="2361494"/>
                  <a:pt x="487892" y="2383084"/>
                </a:cubicBezTo>
                <a:cubicBezTo>
                  <a:pt x="520277" y="2404674"/>
                  <a:pt x="538692" y="2410389"/>
                  <a:pt x="569172" y="2428169"/>
                </a:cubicBezTo>
                <a:cubicBezTo>
                  <a:pt x="599652" y="2445949"/>
                  <a:pt x="612352" y="2456744"/>
                  <a:pt x="641562" y="2473254"/>
                </a:cubicBezTo>
                <a:cubicBezTo>
                  <a:pt x="670772" y="2489764"/>
                  <a:pt x="684742" y="2494844"/>
                  <a:pt x="713952" y="2509449"/>
                </a:cubicBezTo>
                <a:cubicBezTo>
                  <a:pt x="743162" y="2524054"/>
                  <a:pt x="753957" y="2531039"/>
                  <a:pt x="786342" y="2545644"/>
                </a:cubicBezTo>
                <a:cubicBezTo>
                  <a:pt x="818727" y="2560249"/>
                  <a:pt x="844762" y="2569139"/>
                  <a:pt x="877147" y="2581839"/>
                </a:cubicBezTo>
                <a:cubicBezTo>
                  <a:pt x="909532" y="2594539"/>
                  <a:pt x="920327" y="2596444"/>
                  <a:pt x="949537" y="2609144"/>
                </a:cubicBezTo>
                <a:cubicBezTo>
                  <a:pt x="978747" y="2621844"/>
                  <a:pt x="991447" y="2638354"/>
                  <a:pt x="1021927" y="2645339"/>
                </a:cubicBezTo>
                <a:cubicBezTo>
                  <a:pt x="1052407" y="2652324"/>
                  <a:pt x="1072727" y="2656134"/>
                  <a:pt x="1103207" y="2645339"/>
                </a:cubicBezTo>
                <a:cubicBezTo>
                  <a:pt x="1133687" y="2634544"/>
                  <a:pt x="1143212" y="2612319"/>
                  <a:pt x="1175597" y="2590729"/>
                </a:cubicBezTo>
                <a:cubicBezTo>
                  <a:pt x="1207982" y="2569139"/>
                  <a:pt x="1231477" y="2562154"/>
                  <a:pt x="1265767" y="2536754"/>
                </a:cubicBezTo>
                <a:cubicBezTo>
                  <a:pt x="1300057" y="2511354"/>
                  <a:pt x="1316567" y="2496749"/>
                  <a:pt x="1347682" y="2464364"/>
                </a:cubicBezTo>
                <a:cubicBezTo>
                  <a:pt x="1378797" y="2431979"/>
                  <a:pt x="1398482" y="2411659"/>
                  <a:pt x="1420072" y="2373559"/>
                </a:cubicBezTo>
                <a:cubicBezTo>
                  <a:pt x="1441662" y="2335459"/>
                  <a:pt x="1449282" y="2310694"/>
                  <a:pt x="1456267" y="2274499"/>
                </a:cubicBezTo>
                <a:cubicBezTo>
                  <a:pt x="1463252" y="2238304"/>
                  <a:pt x="1456267" y="2223699"/>
                  <a:pt x="1456267" y="2192584"/>
                </a:cubicBezTo>
                <a:cubicBezTo>
                  <a:pt x="1456267" y="2161469"/>
                  <a:pt x="1452457" y="2149404"/>
                  <a:pt x="1456267" y="2120194"/>
                </a:cubicBezTo>
                <a:cubicBezTo>
                  <a:pt x="1460077" y="2090984"/>
                  <a:pt x="1463252" y="2078284"/>
                  <a:pt x="1474047" y="2047804"/>
                </a:cubicBezTo>
                <a:cubicBezTo>
                  <a:pt x="1484842" y="2017324"/>
                  <a:pt x="1499447" y="1997004"/>
                  <a:pt x="1510242" y="1966524"/>
                </a:cubicBezTo>
                <a:cubicBezTo>
                  <a:pt x="1521037" y="1936044"/>
                  <a:pt x="1524847" y="1924614"/>
                  <a:pt x="1528657" y="1894134"/>
                </a:cubicBezTo>
                <a:cubicBezTo>
                  <a:pt x="1532467" y="1863654"/>
                  <a:pt x="1528657" y="1847144"/>
                  <a:pt x="1528657" y="1812854"/>
                </a:cubicBezTo>
                <a:cubicBezTo>
                  <a:pt x="1528657" y="1778564"/>
                  <a:pt x="1528657" y="1754434"/>
                  <a:pt x="1528657" y="1722049"/>
                </a:cubicBezTo>
                <a:cubicBezTo>
                  <a:pt x="1528657" y="1689664"/>
                  <a:pt x="1519767" y="1680139"/>
                  <a:pt x="1528657" y="1649659"/>
                </a:cubicBezTo>
                <a:cubicBezTo>
                  <a:pt x="1537547" y="1619179"/>
                  <a:pt x="1562947" y="1604574"/>
                  <a:pt x="1573742" y="1568379"/>
                </a:cubicBezTo>
                <a:cubicBezTo>
                  <a:pt x="1584537" y="1532184"/>
                  <a:pt x="1575647" y="1506784"/>
                  <a:pt x="1582632" y="1468684"/>
                </a:cubicBezTo>
                <a:cubicBezTo>
                  <a:pt x="1589617" y="1430584"/>
                  <a:pt x="1604222" y="1412804"/>
                  <a:pt x="1609937" y="1378514"/>
                </a:cubicBezTo>
                <a:cubicBezTo>
                  <a:pt x="1615652" y="1344224"/>
                  <a:pt x="1611842" y="1327714"/>
                  <a:pt x="1609937" y="1297234"/>
                </a:cubicBezTo>
                <a:cubicBezTo>
                  <a:pt x="1608032" y="1266754"/>
                  <a:pt x="1602952" y="1257229"/>
                  <a:pt x="1601047" y="1224844"/>
                </a:cubicBezTo>
                <a:cubicBezTo>
                  <a:pt x="1599142" y="1192459"/>
                  <a:pt x="1601047" y="1170234"/>
                  <a:pt x="1601047" y="1134039"/>
                </a:cubicBezTo>
                <a:cubicBezTo>
                  <a:pt x="1601047" y="1097844"/>
                  <a:pt x="1601047" y="1078159"/>
                  <a:pt x="1601047" y="1043869"/>
                </a:cubicBezTo>
                <a:cubicBezTo>
                  <a:pt x="1601047" y="1009579"/>
                  <a:pt x="1601047" y="994974"/>
                  <a:pt x="1601047" y="962589"/>
                </a:cubicBezTo>
                <a:cubicBezTo>
                  <a:pt x="1601047" y="930204"/>
                  <a:pt x="1604857" y="918774"/>
                  <a:pt x="1601047" y="880674"/>
                </a:cubicBezTo>
                <a:cubicBezTo>
                  <a:pt x="1597237" y="842574"/>
                  <a:pt x="1586442" y="810189"/>
                  <a:pt x="1582632" y="772089"/>
                </a:cubicBezTo>
                <a:cubicBezTo>
                  <a:pt x="1578822" y="733989"/>
                  <a:pt x="1584537" y="721289"/>
                  <a:pt x="1582632" y="690809"/>
                </a:cubicBezTo>
                <a:cubicBezTo>
                  <a:pt x="1580727" y="660329"/>
                  <a:pt x="1577552" y="650804"/>
                  <a:pt x="1573742" y="618419"/>
                </a:cubicBezTo>
                <a:cubicBezTo>
                  <a:pt x="1569932" y="586034"/>
                  <a:pt x="1570567" y="566349"/>
                  <a:pt x="1564852" y="528249"/>
                </a:cubicBezTo>
                <a:cubicBezTo>
                  <a:pt x="1559137" y="490149"/>
                  <a:pt x="1550247" y="466654"/>
                  <a:pt x="1546437" y="428554"/>
                </a:cubicBezTo>
                <a:cubicBezTo>
                  <a:pt x="1542627" y="390454"/>
                  <a:pt x="1546437" y="370134"/>
                  <a:pt x="1546437" y="337749"/>
                </a:cubicBezTo>
                <a:cubicBezTo>
                  <a:pt x="1546437" y="305364"/>
                  <a:pt x="1552152" y="294569"/>
                  <a:pt x="1546437" y="265359"/>
                </a:cubicBezTo>
                <a:cubicBezTo>
                  <a:pt x="1540722" y="236149"/>
                  <a:pt x="1538817" y="218369"/>
                  <a:pt x="1519132" y="192969"/>
                </a:cubicBezTo>
                <a:cubicBezTo>
                  <a:pt x="1499447" y="167569"/>
                  <a:pt x="1475952" y="160584"/>
                  <a:pt x="1446742" y="138994"/>
                </a:cubicBezTo>
                <a:cubicBezTo>
                  <a:pt x="1417532" y="117404"/>
                  <a:pt x="1404832" y="101529"/>
                  <a:pt x="1374352" y="85019"/>
                </a:cubicBezTo>
                <a:cubicBezTo>
                  <a:pt x="1343872" y="68509"/>
                  <a:pt x="1323552" y="66604"/>
                  <a:pt x="1293072" y="57714"/>
                </a:cubicBezTo>
                <a:cubicBezTo>
                  <a:pt x="1262592" y="48824"/>
                  <a:pt x="1249892" y="45014"/>
                  <a:pt x="1220682" y="39299"/>
                </a:cubicBezTo>
                <a:cubicBezTo>
                  <a:pt x="1191472" y="33584"/>
                  <a:pt x="1177502" y="32314"/>
                  <a:pt x="1148292" y="30409"/>
                </a:cubicBezTo>
                <a:cubicBezTo>
                  <a:pt x="1119082" y="28504"/>
                  <a:pt x="1105112" y="36124"/>
                  <a:pt x="1075902" y="30409"/>
                </a:cubicBezTo>
                <a:cubicBezTo>
                  <a:pt x="1046692" y="24694"/>
                  <a:pt x="1032722" y="8819"/>
                  <a:pt x="1003512" y="3104"/>
                </a:cubicBezTo>
                <a:cubicBezTo>
                  <a:pt x="974302" y="-2611"/>
                  <a:pt x="960332" y="3104"/>
                  <a:pt x="931122" y="3104"/>
                </a:cubicBezTo>
                <a:cubicBezTo>
                  <a:pt x="901912" y="3104"/>
                  <a:pt x="887942" y="3104"/>
                  <a:pt x="858732" y="3104"/>
                </a:cubicBezTo>
                <a:cubicBezTo>
                  <a:pt x="829522" y="3104"/>
                  <a:pt x="815552" y="-3881"/>
                  <a:pt x="786342" y="3104"/>
                </a:cubicBezTo>
                <a:cubicBezTo>
                  <a:pt x="757132" y="10089"/>
                  <a:pt x="744432" y="30409"/>
                  <a:pt x="713952" y="39299"/>
                </a:cubicBezTo>
                <a:cubicBezTo>
                  <a:pt x="683472" y="48189"/>
                  <a:pt x="647277" y="47554"/>
                  <a:pt x="632672" y="488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9" name="任意多边形 8">
            <a:extLst>
              <a:ext uri="{FF2B5EF4-FFF2-40B4-BE49-F238E27FC236}">
                <a16:creationId xmlns:a16="http://schemas.microsoft.com/office/drawing/2014/main" id="{E8FB0540-BF66-4DB3-AE50-477402AC5BFC}"/>
              </a:ext>
            </a:extLst>
          </p:cNvPr>
          <p:cNvSpPr/>
          <p:nvPr/>
        </p:nvSpPr>
        <p:spPr>
          <a:xfrm>
            <a:off x="5507038" y="3516313"/>
            <a:ext cx="2354262" cy="2439987"/>
          </a:xfrm>
          <a:custGeom>
            <a:avLst/>
            <a:gdLst>
              <a:gd name="connisteX0" fmla="*/ 544618 w 2355426"/>
              <a:gd name="connsiteY0" fmla="*/ 47625 h 2439352"/>
              <a:gd name="connisteX1" fmla="*/ 462703 w 2355426"/>
              <a:gd name="connsiteY1" fmla="*/ 47625 h 2439352"/>
              <a:gd name="connisteX2" fmla="*/ 381423 w 2355426"/>
              <a:gd name="connsiteY2" fmla="*/ 92710 h 2439352"/>
              <a:gd name="connisteX3" fmla="*/ 263948 w 2355426"/>
              <a:gd name="connsiteY3" fmla="*/ 165100 h 2439352"/>
              <a:gd name="connisteX4" fmla="*/ 191558 w 2355426"/>
              <a:gd name="connsiteY4" fmla="*/ 228600 h 2439352"/>
              <a:gd name="connisteX5" fmla="*/ 146473 w 2355426"/>
              <a:gd name="connsiteY5" fmla="*/ 300990 h 2439352"/>
              <a:gd name="connisteX6" fmla="*/ 64558 w 2355426"/>
              <a:gd name="connsiteY6" fmla="*/ 364490 h 2439352"/>
              <a:gd name="connisteX7" fmla="*/ 28363 w 2355426"/>
              <a:gd name="connsiteY7" fmla="*/ 445770 h 2439352"/>
              <a:gd name="connisteX8" fmla="*/ 19473 w 2355426"/>
              <a:gd name="connsiteY8" fmla="*/ 518160 h 2439352"/>
              <a:gd name="connisteX9" fmla="*/ 19473 w 2355426"/>
              <a:gd name="connsiteY9" fmla="*/ 599440 h 2439352"/>
              <a:gd name="connisteX10" fmla="*/ 1693 w 2355426"/>
              <a:gd name="connsiteY10" fmla="*/ 681355 h 2439352"/>
              <a:gd name="connisteX11" fmla="*/ 1693 w 2355426"/>
              <a:gd name="connsiteY11" fmla="*/ 762635 h 2439352"/>
              <a:gd name="connisteX12" fmla="*/ 1693 w 2355426"/>
              <a:gd name="connsiteY12" fmla="*/ 852805 h 2439352"/>
              <a:gd name="connisteX13" fmla="*/ 1693 w 2355426"/>
              <a:gd name="connsiteY13" fmla="*/ 934085 h 2439352"/>
              <a:gd name="connisteX14" fmla="*/ 1693 w 2355426"/>
              <a:gd name="connsiteY14" fmla="*/ 1006475 h 2439352"/>
              <a:gd name="connisteX15" fmla="*/ 19473 w 2355426"/>
              <a:gd name="connsiteY15" fmla="*/ 1078865 h 2439352"/>
              <a:gd name="connisteX16" fmla="*/ 28363 w 2355426"/>
              <a:gd name="connsiteY16" fmla="*/ 1151255 h 2439352"/>
              <a:gd name="connisteX17" fmla="*/ 74083 w 2355426"/>
              <a:gd name="connsiteY17" fmla="*/ 1269365 h 2439352"/>
              <a:gd name="connisteX18" fmla="*/ 100753 w 2355426"/>
              <a:gd name="connsiteY18" fmla="*/ 1350645 h 2439352"/>
              <a:gd name="connisteX19" fmla="*/ 128058 w 2355426"/>
              <a:gd name="connsiteY19" fmla="*/ 1440815 h 2439352"/>
              <a:gd name="connisteX20" fmla="*/ 164253 w 2355426"/>
              <a:gd name="connsiteY20" fmla="*/ 1522730 h 2439352"/>
              <a:gd name="connisteX21" fmla="*/ 209338 w 2355426"/>
              <a:gd name="connsiteY21" fmla="*/ 1595120 h 2439352"/>
              <a:gd name="connisteX22" fmla="*/ 255058 w 2355426"/>
              <a:gd name="connsiteY22" fmla="*/ 1694180 h 2439352"/>
              <a:gd name="connisteX23" fmla="*/ 317923 w 2355426"/>
              <a:gd name="connsiteY23" fmla="*/ 1776095 h 2439352"/>
              <a:gd name="connisteX24" fmla="*/ 399838 w 2355426"/>
              <a:gd name="connsiteY24" fmla="*/ 1857375 h 2439352"/>
              <a:gd name="connisteX25" fmla="*/ 472228 w 2355426"/>
              <a:gd name="connsiteY25" fmla="*/ 1929765 h 2439352"/>
              <a:gd name="connisteX26" fmla="*/ 526203 w 2355426"/>
              <a:gd name="connsiteY26" fmla="*/ 2011045 h 2439352"/>
              <a:gd name="connisteX27" fmla="*/ 598593 w 2355426"/>
              <a:gd name="connsiteY27" fmla="*/ 2074545 h 2439352"/>
              <a:gd name="connisteX28" fmla="*/ 662093 w 2355426"/>
              <a:gd name="connsiteY28" fmla="*/ 2146935 h 2439352"/>
              <a:gd name="connisteX29" fmla="*/ 752263 w 2355426"/>
              <a:gd name="connsiteY29" fmla="*/ 2209800 h 2439352"/>
              <a:gd name="connisteX30" fmla="*/ 824653 w 2355426"/>
              <a:gd name="connsiteY30" fmla="*/ 2273300 h 2439352"/>
              <a:gd name="connisteX31" fmla="*/ 905933 w 2355426"/>
              <a:gd name="connsiteY31" fmla="*/ 2327910 h 2439352"/>
              <a:gd name="connisteX32" fmla="*/ 987848 w 2355426"/>
              <a:gd name="connsiteY32" fmla="*/ 2372995 h 2439352"/>
              <a:gd name="connisteX33" fmla="*/ 1060238 w 2355426"/>
              <a:gd name="connsiteY33" fmla="*/ 2418080 h 2439352"/>
              <a:gd name="connisteX34" fmla="*/ 1141518 w 2355426"/>
              <a:gd name="connsiteY34" fmla="*/ 2436495 h 2439352"/>
              <a:gd name="connisteX35" fmla="*/ 1250103 w 2355426"/>
              <a:gd name="connsiteY35" fmla="*/ 2436495 h 2439352"/>
              <a:gd name="connisteX36" fmla="*/ 1322493 w 2355426"/>
              <a:gd name="connsiteY36" fmla="*/ 2418080 h 2439352"/>
              <a:gd name="connisteX37" fmla="*/ 1403773 w 2355426"/>
              <a:gd name="connsiteY37" fmla="*/ 2381885 h 2439352"/>
              <a:gd name="connisteX38" fmla="*/ 1476163 w 2355426"/>
              <a:gd name="connsiteY38" fmla="*/ 2364105 h 2439352"/>
              <a:gd name="connisteX39" fmla="*/ 1593638 w 2355426"/>
              <a:gd name="connsiteY39" fmla="*/ 2354580 h 2439352"/>
              <a:gd name="connisteX40" fmla="*/ 1666028 w 2355426"/>
              <a:gd name="connsiteY40" fmla="*/ 2327910 h 2439352"/>
              <a:gd name="connisteX41" fmla="*/ 1756833 w 2355426"/>
              <a:gd name="connsiteY41" fmla="*/ 2300605 h 2439352"/>
              <a:gd name="connisteX42" fmla="*/ 1801918 w 2355426"/>
              <a:gd name="connsiteY42" fmla="*/ 2228215 h 2439352"/>
              <a:gd name="connisteX43" fmla="*/ 1874308 w 2355426"/>
              <a:gd name="connsiteY43" fmla="*/ 2164715 h 2439352"/>
              <a:gd name="connisteX44" fmla="*/ 1919393 w 2355426"/>
              <a:gd name="connsiteY44" fmla="*/ 2092325 h 2439352"/>
              <a:gd name="connisteX45" fmla="*/ 1955588 w 2355426"/>
              <a:gd name="connsiteY45" fmla="*/ 2002155 h 2439352"/>
              <a:gd name="connisteX46" fmla="*/ 1974003 w 2355426"/>
              <a:gd name="connsiteY46" fmla="*/ 1929765 h 2439352"/>
              <a:gd name="connisteX47" fmla="*/ 2019088 w 2355426"/>
              <a:gd name="connsiteY47" fmla="*/ 1857375 h 2439352"/>
              <a:gd name="connisteX48" fmla="*/ 2100368 w 2355426"/>
              <a:gd name="connsiteY48" fmla="*/ 1776095 h 2439352"/>
              <a:gd name="connisteX49" fmla="*/ 2145453 w 2355426"/>
              <a:gd name="connsiteY49" fmla="*/ 1694180 h 2439352"/>
              <a:gd name="connisteX50" fmla="*/ 2163868 w 2355426"/>
              <a:gd name="connsiteY50" fmla="*/ 1621790 h 2439352"/>
              <a:gd name="connisteX51" fmla="*/ 2236258 w 2355426"/>
              <a:gd name="connsiteY51" fmla="*/ 1549400 h 2439352"/>
              <a:gd name="connisteX52" fmla="*/ 2290233 w 2355426"/>
              <a:gd name="connsiteY52" fmla="*/ 1459230 h 2439352"/>
              <a:gd name="connisteX53" fmla="*/ 2317538 w 2355426"/>
              <a:gd name="connsiteY53" fmla="*/ 1377950 h 2439352"/>
              <a:gd name="connisteX54" fmla="*/ 2317538 w 2355426"/>
              <a:gd name="connsiteY54" fmla="*/ 1305560 h 2439352"/>
              <a:gd name="connisteX55" fmla="*/ 2317538 w 2355426"/>
              <a:gd name="connsiteY55" fmla="*/ 1233170 h 2439352"/>
              <a:gd name="connisteX56" fmla="*/ 2317538 w 2355426"/>
              <a:gd name="connsiteY56" fmla="*/ 1151255 h 2439352"/>
              <a:gd name="connisteX57" fmla="*/ 2335953 w 2355426"/>
              <a:gd name="connsiteY57" fmla="*/ 1069975 h 2439352"/>
              <a:gd name="connisteX58" fmla="*/ 2335953 w 2355426"/>
              <a:gd name="connsiteY58" fmla="*/ 988695 h 2439352"/>
              <a:gd name="connisteX59" fmla="*/ 2353733 w 2355426"/>
              <a:gd name="connsiteY59" fmla="*/ 898525 h 2439352"/>
              <a:gd name="connisteX60" fmla="*/ 2353733 w 2355426"/>
              <a:gd name="connsiteY60" fmla="*/ 816610 h 2439352"/>
              <a:gd name="connisteX61" fmla="*/ 2353733 w 2355426"/>
              <a:gd name="connsiteY61" fmla="*/ 717550 h 2439352"/>
              <a:gd name="connisteX62" fmla="*/ 2344843 w 2355426"/>
              <a:gd name="connsiteY62" fmla="*/ 608965 h 2439352"/>
              <a:gd name="connisteX63" fmla="*/ 2308648 w 2355426"/>
              <a:gd name="connsiteY63" fmla="*/ 500380 h 2439352"/>
              <a:gd name="connisteX64" fmla="*/ 2290233 w 2355426"/>
              <a:gd name="connsiteY64" fmla="*/ 418465 h 2439352"/>
              <a:gd name="connisteX65" fmla="*/ 2290233 w 2355426"/>
              <a:gd name="connsiteY65" fmla="*/ 337185 h 2439352"/>
              <a:gd name="connisteX66" fmla="*/ 2281343 w 2355426"/>
              <a:gd name="connsiteY66" fmla="*/ 264795 h 2439352"/>
              <a:gd name="connisteX67" fmla="*/ 2254038 w 2355426"/>
              <a:gd name="connsiteY67" fmla="*/ 192405 h 2439352"/>
              <a:gd name="connisteX68" fmla="*/ 2208953 w 2355426"/>
              <a:gd name="connsiteY68" fmla="*/ 102235 h 2439352"/>
              <a:gd name="connisteX69" fmla="*/ 2154978 w 2355426"/>
              <a:gd name="connsiteY69" fmla="*/ 20320 h 2439352"/>
              <a:gd name="connisteX70" fmla="*/ 2082588 w 2355426"/>
              <a:gd name="connsiteY70" fmla="*/ 2540 h 2439352"/>
              <a:gd name="connisteX71" fmla="*/ 2010198 w 2355426"/>
              <a:gd name="connsiteY71" fmla="*/ 2540 h 2439352"/>
              <a:gd name="connisteX72" fmla="*/ 1892088 w 2355426"/>
              <a:gd name="connsiteY72" fmla="*/ 2540 h 2439352"/>
              <a:gd name="connisteX73" fmla="*/ 1783503 w 2355426"/>
              <a:gd name="connsiteY73" fmla="*/ 2540 h 2439352"/>
              <a:gd name="connisteX74" fmla="*/ 1693333 w 2355426"/>
              <a:gd name="connsiteY74" fmla="*/ 2540 h 2439352"/>
              <a:gd name="connisteX75" fmla="*/ 1603163 w 2355426"/>
              <a:gd name="connsiteY75" fmla="*/ 2540 h 2439352"/>
              <a:gd name="connisteX76" fmla="*/ 1503468 w 2355426"/>
              <a:gd name="connsiteY76" fmla="*/ 2540 h 2439352"/>
              <a:gd name="connisteX77" fmla="*/ 1431078 w 2355426"/>
              <a:gd name="connsiteY77" fmla="*/ 2540 h 2439352"/>
              <a:gd name="connisteX78" fmla="*/ 1358688 w 2355426"/>
              <a:gd name="connsiteY78" fmla="*/ 2540 h 2439352"/>
              <a:gd name="connisteX79" fmla="*/ 1205018 w 2355426"/>
              <a:gd name="connsiteY79" fmla="*/ 29845 h 2439352"/>
              <a:gd name="connisteX80" fmla="*/ 1132628 w 2355426"/>
              <a:gd name="connsiteY80" fmla="*/ 56515 h 2439352"/>
              <a:gd name="connisteX81" fmla="*/ 1024043 w 2355426"/>
              <a:gd name="connsiteY81" fmla="*/ 56515 h 2439352"/>
              <a:gd name="connisteX82" fmla="*/ 915458 w 2355426"/>
              <a:gd name="connsiteY82" fmla="*/ 56515 h 2439352"/>
              <a:gd name="connisteX83" fmla="*/ 806873 w 2355426"/>
              <a:gd name="connsiteY83" fmla="*/ 56515 h 2439352"/>
              <a:gd name="connisteX84" fmla="*/ 716068 w 2355426"/>
              <a:gd name="connsiteY84" fmla="*/ 56515 h 2439352"/>
              <a:gd name="connisteX85" fmla="*/ 643678 w 2355426"/>
              <a:gd name="connsiteY85" fmla="*/ 74930 h 2439352"/>
              <a:gd name="connisteX86" fmla="*/ 562398 w 2355426"/>
              <a:gd name="connsiteY86" fmla="*/ 74930 h 2439352"/>
              <a:gd name="connisteX87" fmla="*/ 481118 w 2355426"/>
              <a:gd name="connsiteY87" fmla="*/ 66040 h 2439352"/>
              <a:gd name="connisteX88" fmla="*/ 408728 w 2355426"/>
              <a:gd name="connsiteY88" fmla="*/ 66040 h 243935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Lst>
            <a:rect l="l" t="t" r="r" b="b"/>
            <a:pathLst>
              <a:path w="2355427" h="2439353">
                <a:moveTo>
                  <a:pt x="544618" y="47625"/>
                </a:moveTo>
                <a:cubicBezTo>
                  <a:pt x="530013" y="46990"/>
                  <a:pt x="495088" y="38735"/>
                  <a:pt x="462703" y="47625"/>
                </a:cubicBezTo>
                <a:cubicBezTo>
                  <a:pt x="430318" y="56515"/>
                  <a:pt x="421428" y="69215"/>
                  <a:pt x="381423" y="92710"/>
                </a:cubicBezTo>
                <a:cubicBezTo>
                  <a:pt x="341418" y="116205"/>
                  <a:pt x="302048" y="137795"/>
                  <a:pt x="263948" y="165100"/>
                </a:cubicBezTo>
                <a:cubicBezTo>
                  <a:pt x="225848" y="192405"/>
                  <a:pt x="215053" y="201295"/>
                  <a:pt x="191558" y="228600"/>
                </a:cubicBezTo>
                <a:cubicBezTo>
                  <a:pt x="168063" y="255905"/>
                  <a:pt x="171873" y="273685"/>
                  <a:pt x="146473" y="300990"/>
                </a:cubicBezTo>
                <a:cubicBezTo>
                  <a:pt x="121073" y="328295"/>
                  <a:pt x="88053" y="335280"/>
                  <a:pt x="64558" y="364490"/>
                </a:cubicBezTo>
                <a:cubicBezTo>
                  <a:pt x="41063" y="393700"/>
                  <a:pt x="37253" y="415290"/>
                  <a:pt x="28363" y="445770"/>
                </a:cubicBezTo>
                <a:cubicBezTo>
                  <a:pt x="19473" y="476250"/>
                  <a:pt x="21378" y="487680"/>
                  <a:pt x="19473" y="518160"/>
                </a:cubicBezTo>
                <a:cubicBezTo>
                  <a:pt x="17568" y="548640"/>
                  <a:pt x="23283" y="567055"/>
                  <a:pt x="19473" y="599440"/>
                </a:cubicBezTo>
                <a:cubicBezTo>
                  <a:pt x="15663" y="631825"/>
                  <a:pt x="5503" y="648970"/>
                  <a:pt x="1693" y="681355"/>
                </a:cubicBezTo>
                <a:cubicBezTo>
                  <a:pt x="-2117" y="713740"/>
                  <a:pt x="1693" y="728345"/>
                  <a:pt x="1693" y="762635"/>
                </a:cubicBezTo>
                <a:cubicBezTo>
                  <a:pt x="1693" y="796925"/>
                  <a:pt x="1693" y="818515"/>
                  <a:pt x="1693" y="852805"/>
                </a:cubicBezTo>
                <a:cubicBezTo>
                  <a:pt x="1693" y="887095"/>
                  <a:pt x="1693" y="903605"/>
                  <a:pt x="1693" y="934085"/>
                </a:cubicBezTo>
                <a:cubicBezTo>
                  <a:pt x="1693" y="964565"/>
                  <a:pt x="-2117" y="977265"/>
                  <a:pt x="1693" y="1006475"/>
                </a:cubicBezTo>
                <a:cubicBezTo>
                  <a:pt x="5503" y="1035685"/>
                  <a:pt x="14393" y="1049655"/>
                  <a:pt x="19473" y="1078865"/>
                </a:cubicBezTo>
                <a:cubicBezTo>
                  <a:pt x="24553" y="1108075"/>
                  <a:pt x="17568" y="1113155"/>
                  <a:pt x="28363" y="1151255"/>
                </a:cubicBezTo>
                <a:cubicBezTo>
                  <a:pt x="39158" y="1189355"/>
                  <a:pt x="59478" y="1229360"/>
                  <a:pt x="74083" y="1269365"/>
                </a:cubicBezTo>
                <a:cubicBezTo>
                  <a:pt x="88688" y="1309370"/>
                  <a:pt x="89958" y="1316355"/>
                  <a:pt x="100753" y="1350645"/>
                </a:cubicBezTo>
                <a:cubicBezTo>
                  <a:pt x="111548" y="1384935"/>
                  <a:pt x="115358" y="1406525"/>
                  <a:pt x="128058" y="1440815"/>
                </a:cubicBezTo>
                <a:cubicBezTo>
                  <a:pt x="140758" y="1475105"/>
                  <a:pt x="147743" y="1491615"/>
                  <a:pt x="164253" y="1522730"/>
                </a:cubicBezTo>
                <a:cubicBezTo>
                  <a:pt x="180763" y="1553845"/>
                  <a:pt x="190923" y="1560830"/>
                  <a:pt x="209338" y="1595120"/>
                </a:cubicBezTo>
                <a:cubicBezTo>
                  <a:pt x="227753" y="1629410"/>
                  <a:pt x="233468" y="1657985"/>
                  <a:pt x="255058" y="1694180"/>
                </a:cubicBezTo>
                <a:cubicBezTo>
                  <a:pt x="276648" y="1730375"/>
                  <a:pt x="288713" y="1743710"/>
                  <a:pt x="317923" y="1776095"/>
                </a:cubicBezTo>
                <a:cubicBezTo>
                  <a:pt x="347133" y="1808480"/>
                  <a:pt x="368723" y="1826895"/>
                  <a:pt x="399838" y="1857375"/>
                </a:cubicBezTo>
                <a:cubicBezTo>
                  <a:pt x="430953" y="1887855"/>
                  <a:pt x="446828" y="1899285"/>
                  <a:pt x="472228" y="1929765"/>
                </a:cubicBezTo>
                <a:cubicBezTo>
                  <a:pt x="497628" y="1960245"/>
                  <a:pt x="500803" y="1981835"/>
                  <a:pt x="526203" y="2011045"/>
                </a:cubicBezTo>
                <a:cubicBezTo>
                  <a:pt x="551603" y="2040255"/>
                  <a:pt x="571288" y="2047240"/>
                  <a:pt x="598593" y="2074545"/>
                </a:cubicBezTo>
                <a:cubicBezTo>
                  <a:pt x="625898" y="2101850"/>
                  <a:pt x="631613" y="2119630"/>
                  <a:pt x="662093" y="2146935"/>
                </a:cubicBezTo>
                <a:cubicBezTo>
                  <a:pt x="692573" y="2174240"/>
                  <a:pt x="719878" y="2184400"/>
                  <a:pt x="752263" y="2209800"/>
                </a:cubicBezTo>
                <a:cubicBezTo>
                  <a:pt x="784648" y="2235200"/>
                  <a:pt x="794173" y="2249805"/>
                  <a:pt x="824653" y="2273300"/>
                </a:cubicBezTo>
                <a:cubicBezTo>
                  <a:pt x="855133" y="2296795"/>
                  <a:pt x="873548" y="2308225"/>
                  <a:pt x="905933" y="2327910"/>
                </a:cubicBezTo>
                <a:cubicBezTo>
                  <a:pt x="938318" y="2347595"/>
                  <a:pt x="956733" y="2355215"/>
                  <a:pt x="987848" y="2372995"/>
                </a:cubicBezTo>
                <a:cubicBezTo>
                  <a:pt x="1018963" y="2390775"/>
                  <a:pt x="1029758" y="2405380"/>
                  <a:pt x="1060238" y="2418080"/>
                </a:cubicBezTo>
                <a:cubicBezTo>
                  <a:pt x="1090718" y="2430780"/>
                  <a:pt x="1103418" y="2432685"/>
                  <a:pt x="1141518" y="2436495"/>
                </a:cubicBezTo>
                <a:cubicBezTo>
                  <a:pt x="1179618" y="2440305"/>
                  <a:pt x="1213908" y="2440305"/>
                  <a:pt x="1250103" y="2436495"/>
                </a:cubicBezTo>
                <a:cubicBezTo>
                  <a:pt x="1286298" y="2432685"/>
                  <a:pt x="1292013" y="2428875"/>
                  <a:pt x="1322493" y="2418080"/>
                </a:cubicBezTo>
                <a:cubicBezTo>
                  <a:pt x="1352973" y="2407285"/>
                  <a:pt x="1373293" y="2392680"/>
                  <a:pt x="1403773" y="2381885"/>
                </a:cubicBezTo>
                <a:cubicBezTo>
                  <a:pt x="1434253" y="2371090"/>
                  <a:pt x="1438063" y="2369820"/>
                  <a:pt x="1476163" y="2364105"/>
                </a:cubicBezTo>
                <a:cubicBezTo>
                  <a:pt x="1514263" y="2358390"/>
                  <a:pt x="1555538" y="2361565"/>
                  <a:pt x="1593638" y="2354580"/>
                </a:cubicBezTo>
                <a:cubicBezTo>
                  <a:pt x="1631738" y="2347595"/>
                  <a:pt x="1633643" y="2338705"/>
                  <a:pt x="1666028" y="2327910"/>
                </a:cubicBezTo>
                <a:cubicBezTo>
                  <a:pt x="1698413" y="2317115"/>
                  <a:pt x="1729528" y="2320290"/>
                  <a:pt x="1756833" y="2300605"/>
                </a:cubicBezTo>
                <a:cubicBezTo>
                  <a:pt x="1784138" y="2280920"/>
                  <a:pt x="1778423" y="2255520"/>
                  <a:pt x="1801918" y="2228215"/>
                </a:cubicBezTo>
                <a:cubicBezTo>
                  <a:pt x="1825413" y="2200910"/>
                  <a:pt x="1850813" y="2192020"/>
                  <a:pt x="1874308" y="2164715"/>
                </a:cubicBezTo>
                <a:cubicBezTo>
                  <a:pt x="1897803" y="2137410"/>
                  <a:pt x="1902883" y="2124710"/>
                  <a:pt x="1919393" y="2092325"/>
                </a:cubicBezTo>
                <a:cubicBezTo>
                  <a:pt x="1935903" y="2059940"/>
                  <a:pt x="1944793" y="2034540"/>
                  <a:pt x="1955588" y="2002155"/>
                </a:cubicBezTo>
                <a:cubicBezTo>
                  <a:pt x="1966383" y="1969770"/>
                  <a:pt x="1961303" y="1958975"/>
                  <a:pt x="1974003" y="1929765"/>
                </a:cubicBezTo>
                <a:cubicBezTo>
                  <a:pt x="1986703" y="1900555"/>
                  <a:pt x="1993688" y="1887855"/>
                  <a:pt x="2019088" y="1857375"/>
                </a:cubicBezTo>
                <a:cubicBezTo>
                  <a:pt x="2044488" y="1826895"/>
                  <a:pt x="2074968" y="1808480"/>
                  <a:pt x="2100368" y="1776095"/>
                </a:cubicBezTo>
                <a:cubicBezTo>
                  <a:pt x="2125768" y="1743710"/>
                  <a:pt x="2132753" y="1725295"/>
                  <a:pt x="2145453" y="1694180"/>
                </a:cubicBezTo>
                <a:cubicBezTo>
                  <a:pt x="2158153" y="1663065"/>
                  <a:pt x="2145453" y="1651000"/>
                  <a:pt x="2163868" y="1621790"/>
                </a:cubicBezTo>
                <a:cubicBezTo>
                  <a:pt x="2182283" y="1592580"/>
                  <a:pt x="2210858" y="1581785"/>
                  <a:pt x="2236258" y="1549400"/>
                </a:cubicBezTo>
                <a:cubicBezTo>
                  <a:pt x="2261658" y="1517015"/>
                  <a:pt x="2273723" y="1493520"/>
                  <a:pt x="2290233" y="1459230"/>
                </a:cubicBezTo>
                <a:cubicBezTo>
                  <a:pt x="2306743" y="1424940"/>
                  <a:pt x="2311823" y="1408430"/>
                  <a:pt x="2317538" y="1377950"/>
                </a:cubicBezTo>
                <a:cubicBezTo>
                  <a:pt x="2323253" y="1347470"/>
                  <a:pt x="2317538" y="1334770"/>
                  <a:pt x="2317538" y="1305560"/>
                </a:cubicBezTo>
                <a:cubicBezTo>
                  <a:pt x="2317538" y="1276350"/>
                  <a:pt x="2317538" y="1264285"/>
                  <a:pt x="2317538" y="1233170"/>
                </a:cubicBezTo>
                <a:cubicBezTo>
                  <a:pt x="2317538" y="1202055"/>
                  <a:pt x="2313728" y="1183640"/>
                  <a:pt x="2317538" y="1151255"/>
                </a:cubicBezTo>
                <a:cubicBezTo>
                  <a:pt x="2321348" y="1118870"/>
                  <a:pt x="2332143" y="1102360"/>
                  <a:pt x="2335953" y="1069975"/>
                </a:cubicBezTo>
                <a:cubicBezTo>
                  <a:pt x="2339763" y="1037590"/>
                  <a:pt x="2332143" y="1022985"/>
                  <a:pt x="2335953" y="988695"/>
                </a:cubicBezTo>
                <a:cubicBezTo>
                  <a:pt x="2339763" y="954405"/>
                  <a:pt x="2349923" y="932815"/>
                  <a:pt x="2353733" y="898525"/>
                </a:cubicBezTo>
                <a:cubicBezTo>
                  <a:pt x="2357543" y="864235"/>
                  <a:pt x="2353733" y="852805"/>
                  <a:pt x="2353733" y="816610"/>
                </a:cubicBezTo>
                <a:cubicBezTo>
                  <a:pt x="2353733" y="780415"/>
                  <a:pt x="2355638" y="758825"/>
                  <a:pt x="2353733" y="717550"/>
                </a:cubicBezTo>
                <a:cubicBezTo>
                  <a:pt x="2351828" y="676275"/>
                  <a:pt x="2353733" y="652145"/>
                  <a:pt x="2344843" y="608965"/>
                </a:cubicBezTo>
                <a:cubicBezTo>
                  <a:pt x="2335953" y="565785"/>
                  <a:pt x="2319443" y="538480"/>
                  <a:pt x="2308648" y="500380"/>
                </a:cubicBezTo>
                <a:cubicBezTo>
                  <a:pt x="2297853" y="462280"/>
                  <a:pt x="2294043" y="450850"/>
                  <a:pt x="2290233" y="418465"/>
                </a:cubicBezTo>
                <a:cubicBezTo>
                  <a:pt x="2286423" y="386080"/>
                  <a:pt x="2292138" y="367665"/>
                  <a:pt x="2290233" y="337185"/>
                </a:cubicBezTo>
                <a:cubicBezTo>
                  <a:pt x="2288328" y="306705"/>
                  <a:pt x="2288328" y="294005"/>
                  <a:pt x="2281343" y="264795"/>
                </a:cubicBezTo>
                <a:cubicBezTo>
                  <a:pt x="2274358" y="235585"/>
                  <a:pt x="2268643" y="224790"/>
                  <a:pt x="2254038" y="192405"/>
                </a:cubicBezTo>
                <a:cubicBezTo>
                  <a:pt x="2239433" y="160020"/>
                  <a:pt x="2228638" y="136525"/>
                  <a:pt x="2208953" y="102235"/>
                </a:cubicBezTo>
                <a:cubicBezTo>
                  <a:pt x="2189268" y="67945"/>
                  <a:pt x="2180378" y="40005"/>
                  <a:pt x="2154978" y="20320"/>
                </a:cubicBezTo>
                <a:cubicBezTo>
                  <a:pt x="2129578" y="635"/>
                  <a:pt x="2111798" y="6350"/>
                  <a:pt x="2082588" y="2540"/>
                </a:cubicBezTo>
                <a:cubicBezTo>
                  <a:pt x="2053378" y="-1270"/>
                  <a:pt x="2048298" y="2540"/>
                  <a:pt x="2010198" y="2540"/>
                </a:cubicBezTo>
                <a:cubicBezTo>
                  <a:pt x="1972098" y="2540"/>
                  <a:pt x="1937173" y="2540"/>
                  <a:pt x="1892088" y="2540"/>
                </a:cubicBezTo>
                <a:cubicBezTo>
                  <a:pt x="1847003" y="2540"/>
                  <a:pt x="1823508" y="2540"/>
                  <a:pt x="1783503" y="2540"/>
                </a:cubicBezTo>
                <a:cubicBezTo>
                  <a:pt x="1743498" y="2540"/>
                  <a:pt x="1729528" y="2540"/>
                  <a:pt x="1693333" y="2540"/>
                </a:cubicBezTo>
                <a:cubicBezTo>
                  <a:pt x="1657138" y="2540"/>
                  <a:pt x="1641263" y="2540"/>
                  <a:pt x="1603163" y="2540"/>
                </a:cubicBezTo>
                <a:cubicBezTo>
                  <a:pt x="1565063" y="2540"/>
                  <a:pt x="1537758" y="2540"/>
                  <a:pt x="1503468" y="2540"/>
                </a:cubicBezTo>
                <a:cubicBezTo>
                  <a:pt x="1469178" y="2540"/>
                  <a:pt x="1460288" y="2540"/>
                  <a:pt x="1431078" y="2540"/>
                </a:cubicBezTo>
                <a:cubicBezTo>
                  <a:pt x="1401868" y="2540"/>
                  <a:pt x="1403773" y="-3175"/>
                  <a:pt x="1358688" y="2540"/>
                </a:cubicBezTo>
                <a:cubicBezTo>
                  <a:pt x="1313603" y="8255"/>
                  <a:pt x="1250103" y="19050"/>
                  <a:pt x="1205018" y="29845"/>
                </a:cubicBezTo>
                <a:cubicBezTo>
                  <a:pt x="1159933" y="40640"/>
                  <a:pt x="1168823" y="51435"/>
                  <a:pt x="1132628" y="56515"/>
                </a:cubicBezTo>
                <a:cubicBezTo>
                  <a:pt x="1096433" y="61595"/>
                  <a:pt x="1067223" y="56515"/>
                  <a:pt x="1024043" y="56515"/>
                </a:cubicBezTo>
                <a:cubicBezTo>
                  <a:pt x="980863" y="56515"/>
                  <a:pt x="958638" y="56515"/>
                  <a:pt x="915458" y="56515"/>
                </a:cubicBezTo>
                <a:cubicBezTo>
                  <a:pt x="872278" y="56515"/>
                  <a:pt x="846878" y="56515"/>
                  <a:pt x="806873" y="56515"/>
                </a:cubicBezTo>
                <a:cubicBezTo>
                  <a:pt x="766868" y="56515"/>
                  <a:pt x="748453" y="52705"/>
                  <a:pt x="716068" y="56515"/>
                </a:cubicBezTo>
                <a:cubicBezTo>
                  <a:pt x="683683" y="60325"/>
                  <a:pt x="674158" y="71120"/>
                  <a:pt x="643678" y="74930"/>
                </a:cubicBezTo>
                <a:cubicBezTo>
                  <a:pt x="613198" y="78740"/>
                  <a:pt x="594783" y="76835"/>
                  <a:pt x="562398" y="74930"/>
                </a:cubicBezTo>
                <a:cubicBezTo>
                  <a:pt x="530013" y="73025"/>
                  <a:pt x="511598" y="67945"/>
                  <a:pt x="481118" y="66040"/>
                </a:cubicBezTo>
                <a:cubicBezTo>
                  <a:pt x="450638" y="64135"/>
                  <a:pt x="421428" y="66040"/>
                  <a:pt x="408728" y="66040"/>
                </a:cubicBezTo>
              </a:path>
            </a:pathLst>
          </a:cu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0" name="文本框 9">
            <a:extLst>
              <a:ext uri="{FF2B5EF4-FFF2-40B4-BE49-F238E27FC236}">
                <a16:creationId xmlns:a16="http://schemas.microsoft.com/office/drawing/2014/main" id="{27EC8CFD-6323-4132-BE5A-601C7E514621}"/>
              </a:ext>
            </a:extLst>
          </p:cNvPr>
          <p:cNvSpPr txBox="1">
            <a:spLocks noChangeArrowheads="1"/>
          </p:cNvSpPr>
          <p:nvPr/>
        </p:nvSpPr>
        <p:spPr bwMode="auto">
          <a:xfrm>
            <a:off x="558800" y="4522788"/>
            <a:ext cx="701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00B050"/>
                </a:solidFill>
              </a:rPr>
              <a:t>10%</a:t>
            </a:r>
          </a:p>
        </p:txBody>
      </p:sp>
      <p:sp>
        <p:nvSpPr>
          <p:cNvPr id="11" name="文本框 10">
            <a:extLst>
              <a:ext uri="{FF2B5EF4-FFF2-40B4-BE49-F238E27FC236}">
                <a16:creationId xmlns:a16="http://schemas.microsoft.com/office/drawing/2014/main" id="{BC9C0099-D5FA-4B53-9379-B6F09F91C683}"/>
              </a:ext>
            </a:extLst>
          </p:cNvPr>
          <p:cNvSpPr txBox="1">
            <a:spLocks noChangeArrowheads="1"/>
          </p:cNvSpPr>
          <p:nvPr/>
        </p:nvSpPr>
        <p:spPr bwMode="auto">
          <a:xfrm>
            <a:off x="1978025" y="1995488"/>
            <a:ext cx="700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00B050"/>
                </a:solidFill>
              </a:rPr>
              <a:t>80%</a:t>
            </a:r>
          </a:p>
        </p:txBody>
      </p:sp>
      <p:sp>
        <p:nvSpPr>
          <p:cNvPr id="12" name="文本框 11">
            <a:extLst>
              <a:ext uri="{FF2B5EF4-FFF2-40B4-BE49-F238E27FC236}">
                <a16:creationId xmlns:a16="http://schemas.microsoft.com/office/drawing/2014/main" id="{82CE65D6-120A-48F1-A056-D3D3C6144231}"/>
              </a:ext>
            </a:extLst>
          </p:cNvPr>
          <p:cNvSpPr txBox="1">
            <a:spLocks noChangeArrowheads="1"/>
          </p:cNvSpPr>
          <p:nvPr/>
        </p:nvSpPr>
        <p:spPr bwMode="auto">
          <a:xfrm>
            <a:off x="6115050" y="3817938"/>
            <a:ext cx="700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00B050"/>
                </a:solidFill>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amond(in)">
                                      <p:cBhvr>
                                        <p:cTn id="25" dur="2000"/>
                                        <p:tgtEl>
                                          <p:spTgt spid="9"/>
                                        </p:tgtEl>
                                      </p:cBhvr>
                                    </p:animEffect>
                                  </p:childTnLst>
                                </p:cTn>
                              </p:par>
                            </p:childTnLst>
                          </p:cTn>
                        </p:par>
                        <p:par>
                          <p:cTn id="26" fill="hold" nodeType="afterGroup">
                            <p:stCondLst>
                              <p:cond delay="2000"/>
                            </p:stCondLst>
                            <p:childTnLst>
                              <p:par>
                                <p:cTn id="27" presetID="3" presetClass="entr" presetSubtype="1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632833">
            <a:extLst>
              <a:ext uri="{FF2B5EF4-FFF2-40B4-BE49-F238E27FC236}">
                <a16:creationId xmlns:a16="http://schemas.microsoft.com/office/drawing/2014/main" id="{173D0506-F36C-484A-8467-6C9F6999F118}"/>
              </a:ext>
            </a:extLst>
          </p:cNvPr>
          <p:cNvSpPr>
            <a:spLocks noGrp="1" noChangeArrowheads="1"/>
          </p:cNvSpPr>
          <p:nvPr>
            <p:ph type="title"/>
          </p:nvPr>
        </p:nvSpPr>
        <p:spPr/>
        <p:txBody>
          <a:bodyPr/>
          <a:lstStyle/>
          <a:p>
            <a:pPr eaLnBrk="1" hangingPunct="1"/>
            <a:r>
              <a:rPr lang="zh-CN" altLang="en-US"/>
              <a:t>教材</a:t>
            </a:r>
          </a:p>
        </p:txBody>
      </p:sp>
      <p:sp>
        <p:nvSpPr>
          <p:cNvPr id="43011" name="Text Placeholder 632834">
            <a:extLst>
              <a:ext uri="{FF2B5EF4-FFF2-40B4-BE49-F238E27FC236}">
                <a16:creationId xmlns:a16="http://schemas.microsoft.com/office/drawing/2014/main" id="{22BE8A4C-D45A-4315-9224-14E89D852996}"/>
              </a:ext>
            </a:extLst>
          </p:cNvPr>
          <p:cNvSpPr>
            <a:spLocks noGrp="1" noChangeArrowheads="1"/>
          </p:cNvSpPr>
          <p:nvPr>
            <p:ph sz="half" idx="1"/>
          </p:nvPr>
        </p:nvSpPr>
        <p:spPr>
          <a:xfrm>
            <a:off x="539750" y="1125538"/>
            <a:ext cx="5821363" cy="4351337"/>
          </a:xfrm>
        </p:spPr>
        <p:txBody>
          <a:bodyPr/>
          <a:lstStyle/>
          <a:p>
            <a:pPr eaLnBrk="1" hangingPunct="1">
              <a:lnSpc>
                <a:spcPct val="90000"/>
              </a:lnSpc>
            </a:pPr>
            <a:r>
              <a:rPr lang="en-US" altLang="zh-CN" sz="2800" dirty="0"/>
              <a:t>Textbook</a:t>
            </a:r>
            <a:r>
              <a:rPr lang="zh-CN" altLang="en-US" sz="2800" dirty="0"/>
              <a:t>：</a:t>
            </a:r>
          </a:p>
          <a:p>
            <a:pPr lvl="1" eaLnBrk="1" hangingPunct="1">
              <a:lnSpc>
                <a:spcPct val="90000"/>
              </a:lnSpc>
            </a:pPr>
            <a:r>
              <a:rPr lang="zh-CN" altLang="en-US" sz="2400" dirty="0"/>
              <a:t>唐朔飞，</a:t>
            </a:r>
            <a:r>
              <a:rPr lang="en-US" altLang="zh-CN" sz="2400" dirty="0"/>
              <a:t>《</a:t>
            </a:r>
            <a:r>
              <a:rPr lang="zh-CN" altLang="en-US" sz="2400" dirty="0"/>
              <a:t>计算机组成原理</a:t>
            </a:r>
            <a:r>
              <a:rPr lang="en-US" altLang="zh-CN" sz="2400" dirty="0"/>
              <a:t>》</a:t>
            </a:r>
          </a:p>
          <a:p>
            <a:pPr lvl="1" eaLnBrk="1" hangingPunct="1">
              <a:lnSpc>
                <a:spcPct val="90000"/>
              </a:lnSpc>
              <a:buFontTx/>
              <a:buNone/>
            </a:pPr>
            <a:r>
              <a:rPr lang="zh-CN" altLang="en-US" sz="2400" dirty="0"/>
              <a:t>高等教育出版社，第</a:t>
            </a:r>
            <a:r>
              <a:rPr lang="en-US" altLang="zh-CN" sz="2400" dirty="0"/>
              <a:t>2</a:t>
            </a:r>
            <a:r>
              <a:rPr lang="zh-CN" altLang="en-US" sz="2400" dirty="0"/>
              <a:t>版</a:t>
            </a:r>
          </a:p>
          <a:p>
            <a:pPr eaLnBrk="1" hangingPunct="1">
              <a:lnSpc>
                <a:spcPct val="90000"/>
              </a:lnSpc>
            </a:pPr>
            <a:endParaRPr lang="en-US" altLang="zh-CN" sz="2800" dirty="0"/>
          </a:p>
          <a:p>
            <a:pPr eaLnBrk="1" hangingPunct="1">
              <a:lnSpc>
                <a:spcPct val="90000"/>
              </a:lnSpc>
            </a:pPr>
            <a:r>
              <a:rPr lang="en-US" altLang="zh-CN" sz="2800" dirty="0"/>
              <a:t>Reference:</a:t>
            </a:r>
          </a:p>
          <a:p>
            <a:pPr lvl="1" eaLnBrk="1" hangingPunct="1">
              <a:lnSpc>
                <a:spcPct val="90000"/>
              </a:lnSpc>
            </a:pPr>
            <a:r>
              <a:rPr lang="zh-CN" altLang="en-US" sz="2400" dirty="0"/>
              <a:t>张基温，</a:t>
            </a:r>
            <a:r>
              <a:rPr lang="en-US" altLang="zh-CN" sz="2400" dirty="0"/>
              <a:t>《</a:t>
            </a:r>
            <a:r>
              <a:rPr lang="zh-CN" altLang="en-US" sz="2400" dirty="0"/>
              <a:t>计算机组成原理</a:t>
            </a:r>
            <a:r>
              <a:rPr lang="en-US" altLang="zh-CN" sz="2400" dirty="0"/>
              <a:t>》</a:t>
            </a:r>
            <a:r>
              <a:rPr lang="zh-CN" altLang="en-US" sz="2400" dirty="0"/>
              <a:t>清华大学出版社，第</a:t>
            </a:r>
            <a:r>
              <a:rPr lang="en-US" altLang="zh-CN" sz="2400" dirty="0"/>
              <a:t>7</a:t>
            </a:r>
            <a:r>
              <a:rPr lang="zh-CN" altLang="en-US" sz="2400" dirty="0"/>
              <a:t>版</a:t>
            </a:r>
            <a:endParaRPr lang="en-US" altLang="zh-CN" sz="2400" dirty="0"/>
          </a:p>
          <a:p>
            <a:pPr lvl="1" eaLnBrk="1" hangingPunct="1">
              <a:lnSpc>
                <a:spcPct val="90000"/>
              </a:lnSpc>
            </a:pPr>
            <a:r>
              <a:rPr lang="en-US" altLang="zh-CN" sz="2400" dirty="0"/>
              <a:t>Patterson and Hennessy, “Computer Organization and Design: The Hardware/Software Interface”, 5th Edition, 2013</a:t>
            </a:r>
          </a:p>
          <a:p>
            <a:pPr lvl="1" eaLnBrk="1" hangingPunct="1">
              <a:lnSpc>
                <a:spcPct val="90000"/>
              </a:lnSpc>
            </a:pPr>
            <a:r>
              <a:rPr lang="en-US" altLang="zh-CN" sz="2400" dirty="0">
                <a:hlinkClick r:id="rId2"/>
              </a:rPr>
              <a:t>http://inst.eecs.berkeley.edu/~cs152</a:t>
            </a:r>
            <a:endParaRPr lang="en-US" altLang="zh-CN" sz="2400" dirty="0"/>
          </a:p>
          <a:p>
            <a:pPr lvl="1" eaLnBrk="1" hangingPunct="1">
              <a:lnSpc>
                <a:spcPct val="90000"/>
              </a:lnSpc>
              <a:buFontTx/>
              <a:buNone/>
            </a:pPr>
            <a:endParaRPr lang="en-US" altLang="zh-CN" sz="2400" dirty="0"/>
          </a:p>
        </p:txBody>
      </p:sp>
      <p:pic>
        <p:nvPicPr>
          <p:cNvPr id="43012" name="Content Placeholder 2">
            <a:extLst>
              <a:ext uri="{FF2B5EF4-FFF2-40B4-BE49-F238E27FC236}">
                <a16:creationId xmlns:a16="http://schemas.microsoft.com/office/drawing/2014/main" id="{D5A07C84-3B0C-4AED-A882-22977E82E966}"/>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299200" y="4076700"/>
            <a:ext cx="1774825" cy="2098675"/>
          </a:xfrm>
        </p:spPr>
      </p:pic>
      <p:pic>
        <p:nvPicPr>
          <p:cNvPr id="43013" name="Content Placeholder 4">
            <a:extLst>
              <a:ext uri="{FF2B5EF4-FFF2-40B4-BE49-F238E27FC236}">
                <a16:creationId xmlns:a16="http://schemas.microsoft.com/office/drawing/2014/main" id="{C872D8A4-F7E6-4E5D-87B9-F44476255872}"/>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300788" y="1412875"/>
            <a:ext cx="1655762" cy="206851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636929">
            <a:extLst>
              <a:ext uri="{FF2B5EF4-FFF2-40B4-BE49-F238E27FC236}">
                <a16:creationId xmlns:a16="http://schemas.microsoft.com/office/drawing/2014/main" id="{4570843D-41E9-4BB3-8CCB-8887DB487A7D}"/>
              </a:ext>
            </a:extLst>
          </p:cNvPr>
          <p:cNvSpPr>
            <a:spLocks noGrp="1" noChangeArrowheads="1"/>
          </p:cNvSpPr>
          <p:nvPr>
            <p:ph type="title"/>
          </p:nvPr>
        </p:nvSpPr>
        <p:spPr/>
        <p:txBody>
          <a:bodyPr/>
          <a:lstStyle/>
          <a:p>
            <a:pPr eaLnBrk="1" hangingPunct="1"/>
            <a:r>
              <a:rPr lang="zh-CN" altLang="en-US"/>
              <a:t>相关课程</a:t>
            </a:r>
          </a:p>
        </p:txBody>
      </p:sp>
      <p:pic>
        <p:nvPicPr>
          <p:cNvPr id="44035" name="内容占位符 1">
            <a:extLst>
              <a:ext uri="{FF2B5EF4-FFF2-40B4-BE49-F238E27FC236}">
                <a16:creationId xmlns:a16="http://schemas.microsoft.com/office/drawing/2014/main" id="{5C23B152-E113-4B88-B2C0-C1063DB51F0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471613" y="973138"/>
            <a:ext cx="3679825" cy="3351212"/>
          </a:xfrm>
        </p:spPr>
      </p:pic>
      <p:graphicFrame>
        <p:nvGraphicFramePr>
          <p:cNvPr id="44036" name="Object 359432">
            <a:extLst>
              <a:ext uri="{FF2B5EF4-FFF2-40B4-BE49-F238E27FC236}">
                <a16:creationId xmlns:a16="http://schemas.microsoft.com/office/drawing/2014/main" id="{33ACDB4F-3783-4FFA-9E18-DC9C5218F4CC}"/>
              </a:ext>
            </a:extLst>
          </p:cNvPr>
          <p:cNvGraphicFramePr>
            <a:graphicFrameLocks/>
          </p:cNvGraphicFramePr>
          <p:nvPr/>
        </p:nvGraphicFramePr>
        <p:xfrm>
          <a:off x="4776788" y="4754563"/>
          <a:ext cx="3944937" cy="757237"/>
        </p:xfrm>
        <a:graphic>
          <a:graphicData uri="http://schemas.openxmlformats.org/presentationml/2006/ole">
            <mc:AlternateContent xmlns:mc="http://schemas.openxmlformats.org/markup-compatibility/2006">
              <mc:Choice xmlns:v="urn:schemas-microsoft-com:vml" Requires="v">
                <p:oleObj spid="_x0000_s44368" r:id="rId5" imgW="1150993" imgH="252122" progId="MS_ClipArt_Gallery.2">
                  <p:embed/>
                </p:oleObj>
              </mc:Choice>
              <mc:Fallback>
                <p:oleObj r:id="rId5" imgW="1150993" imgH="252122" progId="MS_ClipArt_Gallery.2">
                  <p:embed/>
                  <p:pic>
                    <p:nvPicPr>
                      <p:cNvPr id="0" name="Object 3594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788" y="475456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7" name="Object 359428">
            <a:extLst>
              <a:ext uri="{FF2B5EF4-FFF2-40B4-BE49-F238E27FC236}">
                <a16:creationId xmlns:a16="http://schemas.microsoft.com/office/drawing/2014/main" id="{8C3F486C-8038-43EE-B418-EA05DFBD7AC1}"/>
              </a:ext>
            </a:extLst>
          </p:cNvPr>
          <p:cNvGraphicFramePr>
            <a:graphicFrameLocks/>
          </p:cNvGraphicFramePr>
          <p:nvPr/>
        </p:nvGraphicFramePr>
        <p:xfrm>
          <a:off x="655638" y="4754563"/>
          <a:ext cx="3944937" cy="757237"/>
        </p:xfrm>
        <a:graphic>
          <a:graphicData uri="http://schemas.openxmlformats.org/presentationml/2006/ole">
            <mc:AlternateContent xmlns:mc="http://schemas.openxmlformats.org/markup-compatibility/2006">
              <mc:Choice xmlns:v="urn:schemas-microsoft-com:vml" Requires="v">
                <p:oleObj spid="_x0000_s44369" r:id="rId7" imgW="1150993" imgH="252122" progId="MS_ClipArt_Gallery.2">
                  <p:embed/>
                </p:oleObj>
              </mc:Choice>
              <mc:Fallback>
                <p:oleObj r:id="rId7" imgW="1150993" imgH="252122" progId="MS_ClipArt_Gallery.2">
                  <p:embed/>
                  <p:pic>
                    <p:nvPicPr>
                      <p:cNvPr id="0" name="Object 3594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38" y="475456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38" name="Rectangle 359429">
            <a:extLst>
              <a:ext uri="{FF2B5EF4-FFF2-40B4-BE49-F238E27FC236}">
                <a16:creationId xmlns:a16="http://schemas.microsoft.com/office/drawing/2014/main" id="{CA3D6C6F-114F-4356-8968-F2330EFE78D9}"/>
              </a:ext>
            </a:extLst>
          </p:cNvPr>
          <p:cNvSpPr>
            <a:spLocks noChangeArrowheads="1"/>
          </p:cNvSpPr>
          <p:nvPr/>
        </p:nvSpPr>
        <p:spPr bwMode="auto">
          <a:xfrm>
            <a:off x="203200" y="5143500"/>
            <a:ext cx="968375" cy="16002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Electronic</a:t>
            </a:r>
          </a:p>
          <a:p>
            <a:pPr algn="ctr">
              <a:spcBef>
                <a:spcPct val="0"/>
              </a:spcBef>
              <a:buFontTx/>
              <a:buNone/>
            </a:pPr>
            <a:r>
              <a:rPr lang="en-US" altLang="zh-CN" sz="2000">
                <a:solidFill>
                  <a:srgbClr val="000099"/>
                </a:solidFill>
              </a:rPr>
              <a:t>Devices</a:t>
            </a:r>
            <a:endParaRPr lang="en-US" altLang="zh-CN" sz="2000">
              <a:solidFill>
                <a:srgbClr val="000099"/>
              </a:solidFill>
              <a:cs typeface="Times New Roman" panose="02020603050405020304" pitchFamily="18" charset="0"/>
            </a:endParaRPr>
          </a:p>
        </p:txBody>
      </p:sp>
      <p:sp>
        <p:nvSpPr>
          <p:cNvPr id="44039" name="Rectangle 359430">
            <a:extLst>
              <a:ext uri="{FF2B5EF4-FFF2-40B4-BE49-F238E27FC236}">
                <a16:creationId xmlns:a16="http://schemas.microsoft.com/office/drawing/2014/main" id="{1059E157-380A-4676-BBDB-4A15885708B7}"/>
              </a:ext>
            </a:extLst>
          </p:cNvPr>
          <p:cNvSpPr>
            <a:spLocks noChangeArrowheads="1"/>
          </p:cNvSpPr>
          <p:nvPr/>
        </p:nvSpPr>
        <p:spPr bwMode="auto">
          <a:xfrm>
            <a:off x="8088313" y="5143500"/>
            <a:ext cx="1055687"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Desired</a:t>
            </a:r>
          </a:p>
          <a:p>
            <a:pPr algn="ctr">
              <a:spcBef>
                <a:spcPct val="0"/>
              </a:spcBef>
              <a:buFontTx/>
              <a:buNone/>
            </a:pPr>
            <a:r>
              <a:rPr lang="en-US" altLang="zh-CN" sz="2000">
                <a:solidFill>
                  <a:srgbClr val="000099"/>
                </a:solidFill>
              </a:rPr>
              <a:t>Behavior</a:t>
            </a:r>
            <a:endParaRPr lang="en-US" altLang="zh-CN" sz="2000">
              <a:solidFill>
                <a:srgbClr val="000099"/>
              </a:solidFill>
              <a:cs typeface="Times New Roman" panose="02020603050405020304" pitchFamily="18" charset="0"/>
            </a:endParaRPr>
          </a:p>
        </p:txBody>
      </p:sp>
      <p:sp>
        <p:nvSpPr>
          <p:cNvPr id="44040" name="Rectangle 359431">
            <a:extLst>
              <a:ext uri="{FF2B5EF4-FFF2-40B4-BE49-F238E27FC236}">
                <a16:creationId xmlns:a16="http://schemas.microsoft.com/office/drawing/2014/main" id="{4227429C-EE63-466E-8FA4-D2A1CB494E25}"/>
              </a:ext>
            </a:extLst>
          </p:cNvPr>
          <p:cNvSpPr>
            <a:spLocks noChangeArrowheads="1"/>
          </p:cNvSpPr>
          <p:nvPr/>
        </p:nvSpPr>
        <p:spPr bwMode="auto">
          <a:xfrm>
            <a:off x="4006850" y="5143500"/>
            <a:ext cx="1169988"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General</a:t>
            </a:r>
          </a:p>
          <a:p>
            <a:pPr algn="ctr">
              <a:spcBef>
                <a:spcPct val="0"/>
              </a:spcBef>
              <a:buFontTx/>
              <a:buNone/>
            </a:pPr>
            <a:r>
              <a:rPr lang="en-US" altLang="zh-CN" sz="2000">
                <a:solidFill>
                  <a:srgbClr val="000099"/>
                </a:solidFill>
              </a:rPr>
              <a:t>Purpose</a:t>
            </a:r>
          </a:p>
          <a:p>
            <a:pPr algn="ctr">
              <a:spcBef>
                <a:spcPct val="0"/>
              </a:spcBef>
              <a:buFontTx/>
              <a:buNone/>
            </a:pPr>
            <a:r>
              <a:rPr lang="en-US" altLang="zh-CN" sz="2000">
                <a:solidFill>
                  <a:srgbClr val="000099"/>
                </a:solidFill>
              </a:rPr>
              <a:t>Computer</a:t>
            </a:r>
            <a:endParaRPr lang="en-US" altLang="zh-CN" sz="2000">
              <a:solidFill>
                <a:srgbClr val="000099"/>
              </a:solidFill>
              <a:cs typeface="Times New Roman" panose="02020603050405020304" pitchFamily="18" charset="0"/>
            </a:endParaRPr>
          </a:p>
        </p:txBody>
      </p:sp>
      <p:sp>
        <p:nvSpPr>
          <p:cNvPr id="44041" name="Rounded Rectangle 359434">
            <a:extLst>
              <a:ext uri="{FF2B5EF4-FFF2-40B4-BE49-F238E27FC236}">
                <a16:creationId xmlns:a16="http://schemas.microsoft.com/office/drawing/2014/main" id="{6A815BDC-6B28-4056-96F1-CED65114666B}"/>
              </a:ext>
            </a:extLst>
          </p:cNvPr>
          <p:cNvSpPr>
            <a:spLocks noChangeArrowheads="1"/>
          </p:cNvSpPr>
          <p:nvPr/>
        </p:nvSpPr>
        <p:spPr bwMode="auto">
          <a:xfrm>
            <a:off x="1758950" y="438785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t>computer</a:t>
            </a:r>
          </a:p>
          <a:p>
            <a:pPr algn="ctr">
              <a:spcBef>
                <a:spcPct val="0"/>
              </a:spcBef>
              <a:buFontTx/>
              <a:buNone/>
            </a:pPr>
            <a:r>
              <a:rPr lang="en-US" altLang="zh-CN" sz="2000" b="1"/>
              <a:t>organization</a:t>
            </a:r>
            <a:endParaRPr lang="en-US" altLang="zh-CN" sz="2000" b="1">
              <a:cs typeface="Times New Roman" panose="02020603050405020304" pitchFamily="18" charset="0"/>
            </a:endParaRPr>
          </a:p>
        </p:txBody>
      </p:sp>
      <p:sp>
        <p:nvSpPr>
          <p:cNvPr id="44042" name="Rounded Rectangle 359435">
            <a:extLst>
              <a:ext uri="{FF2B5EF4-FFF2-40B4-BE49-F238E27FC236}">
                <a16:creationId xmlns:a16="http://schemas.microsoft.com/office/drawing/2014/main" id="{6D894234-8F84-457D-9A65-94FD230F3369}"/>
              </a:ext>
            </a:extLst>
          </p:cNvPr>
          <p:cNvSpPr>
            <a:spLocks noChangeArrowheads="1"/>
          </p:cNvSpPr>
          <p:nvPr/>
        </p:nvSpPr>
        <p:spPr bwMode="auto">
          <a:xfrm>
            <a:off x="5940425" y="438785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t>software</a:t>
            </a:r>
            <a:endParaRPr lang="en-US" altLang="zh-CN" sz="2400" b="1">
              <a:cs typeface="Times New Roman" panose="02020603050405020304" pitchFamily="18" charset="0"/>
            </a:endParaRPr>
          </a:p>
        </p:txBody>
      </p:sp>
      <p:sp>
        <p:nvSpPr>
          <p:cNvPr id="6" name="任意多边形 5">
            <a:extLst>
              <a:ext uri="{FF2B5EF4-FFF2-40B4-BE49-F238E27FC236}">
                <a16:creationId xmlns:a16="http://schemas.microsoft.com/office/drawing/2014/main" id="{C44A0712-666C-42AD-9C7F-D386B2EDDCF4}"/>
              </a:ext>
            </a:extLst>
          </p:cNvPr>
          <p:cNvSpPr/>
          <p:nvPr/>
        </p:nvSpPr>
        <p:spPr>
          <a:xfrm>
            <a:off x="111125" y="863600"/>
            <a:ext cx="5103813" cy="4224338"/>
          </a:xfrm>
          <a:custGeom>
            <a:avLst/>
            <a:gdLst>
              <a:gd name="connisteX0" fmla="*/ 1458383 w 4419106"/>
              <a:gd name="connsiteY0" fmla="*/ 265827 h 4223077"/>
              <a:gd name="connisteX1" fmla="*/ 1359323 w 4419106"/>
              <a:gd name="connsiteY1" fmla="*/ 275352 h 4223077"/>
              <a:gd name="connisteX2" fmla="*/ 1268518 w 4419106"/>
              <a:gd name="connsiteY2" fmla="*/ 275352 h 4223077"/>
              <a:gd name="connisteX3" fmla="*/ 1151043 w 4419106"/>
              <a:gd name="connsiteY3" fmla="*/ 311547 h 4223077"/>
              <a:gd name="connisteX4" fmla="*/ 1078653 w 4419106"/>
              <a:gd name="connsiteY4" fmla="*/ 311547 h 4223077"/>
              <a:gd name="connisteX5" fmla="*/ 997373 w 4419106"/>
              <a:gd name="connsiteY5" fmla="*/ 356632 h 4223077"/>
              <a:gd name="connisteX6" fmla="*/ 915458 w 4419106"/>
              <a:gd name="connsiteY6" fmla="*/ 420132 h 4223077"/>
              <a:gd name="connisteX7" fmla="*/ 870373 w 4419106"/>
              <a:gd name="connsiteY7" fmla="*/ 492522 h 4223077"/>
              <a:gd name="connisteX8" fmla="*/ 797983 w 4419106"/>
              <a:gd name="connsiteY8" fmla="*/ 573802 h 4223077"/>
              <a:gd name="connisteX9" fmla="*/ 752898 w 4419106"/>
              <a:gd name="connsiteY9" fmla="*/ 646192 h 4223077"/>
              <a:gd name="connisteX10" fmla="*/ 689398 w 4419106"/>
              <a:gd name="connsiteY10" fmla="*/ 754777 h 4223077"/>
              <a:gd name="connisteX11" fmla="*/ 662093 w 4419106"/>
              <a:gd name="connsiteY11" fmla="*/ 836057 h 4223077"/>
              <a:gd name="connisteX12" fmla="*/ 580813 w 4419106"/>
              <a:gd name="connsiteY12" fmla="*/ 963057 h 4223077"/>
              <a:gd name="connisteX13" fmla="*/ 508423 w 4419106"/>
              <a:gd name="connsiteY13" fmla="*/ 1080532 h 4223077"/>
              <a:gd name="connisteX14" fmla="*/ 444923 w 4419106"/>
              <a:gd name="connsiteY14" fmla="*/ 1161812 h 4223077"/>
              <a:gd name="connisteX15" fmla="*/ 427143 w 4419106"/>
              <a:gd name="connsiteY15" fmla="*/ 1243092 h 4223077"/>
              <a:gd name="connisteX16" fmla="*/ 345863 w 4419106"/>
              <a:gd name="connsiteY16" fmla="*/ 1333897 h 4223077"/>
              <a:gd name="connisteX17" fmla="*/ 318558 w 4419106"/>
              <a:gd name="connsiteY17" fmla="*/ 1406287 h 4223077"/>
              <a:gd name="connisteX18" fmla="*/ 291253 w 4419106"/>
              <a:gd name="connsiteY18" fmla="*/ 1478677 h 4223077"/>
              <a:gd name="connisteX19" fmla="*/ 273473 w 4419106"/>
              <a:gd name="connsiteY19" fmla="*/ 1551067 h 4223077"/>
              <a:gd name="connisteX20" fmla="*/ 218863 w 4419106"/>
              <a:gd name="connsiteY20" fmla="*/ 1641237 h 4223077"/>
              <a:gd name="connisteX21" fmla="*/ 192193 w 4419106"/>
              <a:gd name="connsiteY21" fmla="*/ 1713627 h 4223077"/>
              <a:gd name="connisteX22" fmla="*/ 155998 w 4419106"/>
              <a:gd name="connsiteY22" fmla="*/ 1794907 h 4223077"/>
              <a:gd name="connisteX23" fmla="*/ 128693 w 4419106"/>
              <a:gd name="connsiteY23" fmla="*/ 1876822 h 4223077"/>
              <a:gd name="connisteX24" fmla="*/ 83608 w 4419106"/>
              <a:gd name="connsiteY24" fmla="*/ 1949212 h 4223077"/>
              <a:gd name="connisteX25" fmla="*/ 56303 w 4419106"/>
              <a:gd name="connsiteY25" fmla="*/ 2021602 h 4223077"/>
              <a:gd name="connisteX26" fmla="*/ 28998 w 4419106"/>
              <a:gd name="connsiteY26" fmla="*/ 2093992 h 4223077"/>
              <a:gd name="connisteX27" fmla="*/ 20108 w 4419106"/>
              <a:gd name="connsiteY27" fmla="*/ 2175272 h 4223077"/>
              <a:gd name="connisteX28" fmla="*/ 1693 w 4419106"/>
              <a:gd name="connsiteY28" fmla="*/ 2274967 h 4223077"/>
              <a:gd name="connisteX29" fmla="*/ 1693 w 4419106"/>
              <a:gd name="connsiteY29" fmla="*/ 2347357 h 4223077"/>
              <a:gd name="connisteX30" fmla="*/ 1693 w 4419106"/>
              <a:gd name="connsiteY30" fmla="*/ 2428637 h 4223077"/>
              <a:gd name="connisteX31" fmla="*/ 1693 w 4419106"/>
              <a:gd name="connsiteY31" fmla="*/ 2527697 h 4223077"/>
              <a:gd name="connisteX32" fmla="*/ 1693 w 4419106"/>
              <a:gd name="connsiteY32" fmla="*/ 2645807 h 4223077"/>
              <a:gd name="connisteX33" fmla="*/ 1693 w 4419106"/>
              <a:gd name="connsiteY33" fmla="*/ 2718197 h 4223077"/>
              <a:gd name="connisteX34" fmla="*/ 1693 w 4419106"/>
              <a:gd name="connsiteY34" fmla="*/ 2790587 h 4223077"/>
              <a:gd name="connisteX35" fmla="*/ 11218 w 4419106"/>
              <a:gd name="connsiteY35" fmla="*/ 2889647 h 4223077"/>
              <a:gd name="connisteX36" fmla="*/ 47413 w 4419106"/>
              <a:gd name="connsiteY36" fmla="*/ 2971562 h 4223077"/>
              <a:gd name="connisteX37" fmla="*/ 92498 w 4419106"/>
              <a:gd name="connsiteY37" fmla="*/ 3052842 h 4223077"/>
              <a:gd name="connisteX38" fmla="*/ 110278 w 4419106"/>
              <a:gd name="connsiteY38" fmla="*/ 3125232 h 4223077"/>
              <a:gd name="connisteX39" fmla="*/ 137583 w 4419106"/>
              <a:gd name="connsiteY39" fmla="*/ 3215402 h 4223077"/>
              <a:gd name="connisteX40" fmla="*/ 173778 w 4419106"/>
              <a:gd name="connsiteY40" fmla="*/ 3287792 h 4223077"/>
              <a:gd name="connisteX41" fmla="*/ 255058 w 4419106"/>
              <a:gd name="connsiteY41" fmla="*/ 3369707 h 4223077"/>
              <a:gd name="connisteX42" fmla="*/ 282363 w 4419106"/>
              <a:gd name="connsiteY42" fmla="*/ 3450987 h 4223077"/>
              <a:gd name="connisteX43" fmla="*/ 327448 w 4419106"/>
              <a:gd name="connsiteY43" fmla="*/ 3523377 h 4223077"/>
              <a:gd name="connisteX44" fmla="*/ 336973 w 4419106"/>
              <a:gd name="connsiteY44" fmla="*/ 3595767 h 4223077"/>
              <a:gd name="connisteX45" fmla="*/ 382058 w 4419106"/>
              <a:gd name="connsiteY45" fmla="*/ 3668157 h 4223077"/>
              <a:gd name="connisteX46" fmla="*/ 454448 w 4419106"/>
              <a:gd name="connsiteY46" fmla="*/ 3749437 h 4223077"/>
              <a:gd name="connisteX47" fmla="*/ 463338 w 4419106"/>
              <a:gd name="connsiteY47" fmla="*/ 3821827 h 4223077"/>
              <a:gd name="connisteX48" fmla="*/ 481118 w 4419106"/>
              <a:gd name="connsiteY48" fmla="*/ 3894217 h 4223077"/>
              <a:gd name="connisteX49" fmla="*/ 535728 w 4419106"/>
              <a:gd name="connsiteY49" fmla="*/ 3975497 h 4223077"/>
              <a:gd name="connisteX50" fmla="*/ 580813 w 4419106"/>
              <a:gd name="connsiteY50" fmla="*/ 4056777 h 4223077"/>
              <a:gd name="connisteX51" fmla="*/ 625898 w 4419106"/>
              <a:gd name="connsiteY51" fmla="*/ 4129167 h 4223077"/>
              <a:gd name="connisteX52" fmla="*/ 716703 w 4419106"/>
              <a:gd name="connsiteY52" fmla="*/ 4183777 h 4223077"/>
              <a:gd name="connisteX53" fmla="*/ 797983 w 4419106"/>
              <a:gd name="connsiteY53" fmla="*/ 4219972 h 4223077"/>
              <a:gd name="connisteX54" fmla="*/ 870373 w 4419106"/>
              <a:gd name="connsiteY54" fmla="*/ 4219972 h 4223077"/>
              <a:gd name="connisteX55" fmla="*/ 942763 w 4419106"/>
              <a:gd name="connsiteY55" fmla="*/ 4219972 h 4223077"/>
              <a:gd name="connisteX56" fmla="*/ 1024043 w 4419106"/>
              <a:gd name="connsiteY56" fmla="*/ 4219972 h 4223077"/>
              <a:gd name="connisteX57" fmla="*/ 1096433 w 4419106"/>
              <a:gd name="connsiteY57" fmla="*/ 4219972 h 4223077"/>
              <a:gd name="connisteX58" fmla="*/ 1168823 w 4419106"/>
              <a:gd name="connsiteY58" fmla="*/ 4219972 h 4223077"/>
              <a:gd name="connisteX59" fmla="*/ 1241213 w 4419106"/>
              <a:gd name="connsiteY59" fmla="*/ 4219972 h 4223077"/>
              <a:gd name="connisteX60" fmla="*/ 1313603 w 4419106"/>
              <a:gd name="connsiteY60" fmla="*/ 4211082 h 4223077"/>
              <a:gd name="connisteX61" fmla="*/ 1404408 w 4419106"/>
              <a:gd name="connsiteY61" fmla="*/ 4211082 h 4223077"/>
              <a:gd name="connisteX62" fmla="*/ 1476798 w 4419106"/>
              <a:gd name="connsiteY62" fmla="*/ 4183777 h 4223077"/>
              <a:gd name="connisteX63" fmla="*/ 1558078 w 4419106"/>
              <a:gd name="connsiteY63" fmla="*/ 4165362 h 4223077"/>
              <a:gd name="connisteX64" fmla="*/ 1639358 w 4419106"/>
              <a:gd name="connsiteY64" fmla="*/ 4165362 h 4223077"/>
              <a:gd name="connisteX65" fmla="*/ 1720638 w 4419106"/>
              <a:gd name="connsiteY65" fmla="*/ 4165362 h 4223077"/>
              <a:gd name="connisteX66" fmla="*/ 1802553 w 4419106"/>
              <a:gd name="connsiteY66" fmla="*/ 4165362 h 4223077"/>
              <a:gd name="connisteX67" fmla="*/ 1883833 w 4419106"/>
              <a:gd name="connsiteY67" fmla="*/ 4165362 h 4223077"/>
              <a:gd name="connisteX68" fmla="*/ 1956223 w 4419106"/>
              <a:gd name="connsiteY68" fmla="*/ 4120277 h 4223077"/>
              <a:gd name="connisteX69" fmla="*/ 2028613 w 4419106"/>
              <a:gd name="connsiteY69" fmla="*/ 4120277 h 4223077"/>
              <a:gd name="connisteX70" fmla="*/ 2101003 w 4419106"/>
              <a:gd name="connsiteY70" fmla="*/ 4120277 h 4223077"/>
              <a:gd name="connisteX71" fmla="*/ 2182283 w 4419106"/>
              <a:gd name="connsiteY71" fmla="*/ 4111387 h 4223077"/>
              <a:gd name="connisteX72" fmla="*/ 2254673 w 4419106"/>
              <a:gd name="connsiteY72" fmla="*/ 4092972 h 4223077"/>
              <a:gd name="connisteX73" fmla="*/ 2318173 w 4419106"/>
              <a:gd name="connsiteY73" fmla="*/ 4020582 h 4223077"/>
              <a:gd name="connisteX74" fmla="*/ 2327063 w 4419106"/>
              <a:gd name="connsiteY74" fmla="*/ 3948192 h 4223077"/>
              <a:gd name="connisteX75" fmla="*/ 2318173 w 4419106"/>
              <a:gd name="connsiteY75" fmla="*/ 3875802 h 4223077"/>
              <a:gd name="connisteX76" fmla="*/ 2318173 w 4419106"/>
              <a:gd name="connsiteY76" fmla="*/ 3803412 h 4223077"/>
              <a:gd name="connisteX77" fmla="*/ 2354368 w 4419106"/>
              <a:gd name="connsiteY77" fmla="*/ 3731022 h 4223077"/>
              <a:gd name="connisteX78" fmla="*/ 2426758 w 4419106"/>
              <a:gd name="connsiteY78" fmla="*/ 3658632 h 4223077"/>
              <a:gd name="connisteX79" fmla="*/ 2499148 w 4419106"/>
              <a:gd name="connsiteY79" fmla="*/ 3631962 h 4223077"/>
              <a:gd name="connisteX80" fmla="*/ 2580428 w 4419106"/>
              <a:gd name="connsiteY80" fmla="*/ 3604657 h 4223077"/>
              <a:gd name="connisteX81" fmla="*/ 2661708 w 4419106"/>
              <a:gd name="connsiteY81" fmla="*/ 3568462 h 4223077"/>
              <a:gd name="connisteX82" fmla="*/ 2770293 w 4419106"/>
              <a:gd name="connsiteY82" fmla="*/ 3568462 h 4223077"/>
              <a:gd name="connisteX83" fmla="*/ 2851573 w 4419106"/>
              <a:gd name="connsiteY83" fmla="*/ 3568462 h 4223077"/>
              <a:gd name="connisteX84" fmla="*/ 2951268 w 4419106"/>
              <a:gd name="connsiteY84" fmla="*/ 3568462 h 4223077"/>
              <a:gd name="connisteX85" fmla="*/ 3032548 w 4419106"/>
              <a:gd name="connsiteY85" fmla="*/ 3559572 h 4223077"/>
              <a:gd name="connisteX86" fmla="*/ 3132243 w 4419106"/>
              <a:gd name="connsiteY86" fmla="*/ 3559572 h 4223077"/>
              <a:gd name="connisteX87" fmla="*/ 3204633 w 4419106"/>
              <a:gd name="connsiteY87" fmla="*/ 3532267 h 4223077"/>
              <a:gd name="connisteX88" fmla="*/ 3295438 w 4419106"/>
              <a:gd name="connsiteY88" fmla="*/ 3532267 h 4223077"/>
              <a:gd name="connisteX89" fmla="*/ 3385608 w 4419106"/>
              <a:gd name="connsiteY89" fmla="*/ 3532267 h 4223077"/>
              <a:gd name="connisteX90" fmla="*/ 3476413 w 4419106"/>
              <a:gd name="connsiteY90" fmla="*/ 3532267 h 4223077"/>
              <a:gd name="connisteX91" fmla="*/ 3557693 w 4419106"/>
              <a:gd name="connsiteY91" fmla="*/ 3532267 h 4223077"/>
              <a:gd name="connisteX92" fmla="*/ 3638973 w 4419106"/>
              <a:gd name="connsiteY92" fmla="*/ 3532267 h 4223077"/>
              <a:gd name="connisteX93" fmla="*/ 3756448 w 4419106"/>
              <a:gd name="connsiteY93" fmla="*/ 3532267 h 4223077"/>
              <a:gd name="connisteX94" fmla="*/ 3837728 w 4419106"/>
              <a:gd name="connsiteY94" fmla="*/ 3532267 h 4223077"/>
              <a:gd name="connisteX95" fmla="*/ 3937423 w 4419106"/>
              <a:gd name="connsiteY95" fmla="*/ 3504962 h 4223077"/>
              <a:gd name="connisteX96" fmla="*/ 4018703 w 4419106"/>
              <a:gd name="connsiteY96" fmla="*/ 3468767 h 4223077"/>
              <a:gd name="connisteX97" fmla="*/ 4118398 w 4419106"/>
              <a:gd name="connsiteY97" fmla="*/ 3450987 h 4223077"/>
              <a:gd name="connisteX98" fmla="*/ 4199678 w 4419106"/>
              <a:gd name="connsiteY98" fmla="*/ 3414792 h 4223077"/>
              <a:gd name="connisteX99" fmla="*/ 4281593 w 4419106"/>
              <a:gd name="connsiteY99" fmla="*/ 3387487 h 4223077"/>
              <a:gd name="connisteX100" fmla="*/ 4335568 w 4419106"/>
              <a:gd name="connsiteY100" fmla="*/ 3315097 h 4223077"/>
              <a:gd name="connisteX101" fmla="*/ 4362873 w 4419106"/>
              <a:gd name="connsiteY101" fmla="*/ 3242707 h 4223077"/>
              <a:gd name="connisteX102" fmla="*/ 4380653 w 4419106"/>
              <a:gd name="connsiteY102" fmla="*/ 3152537 h 4223077"/>
              <a:gd name="connisteX103" fmla="*/ 4399068 w 4419106"/>
              <a:gd name="connsiteY103" fmla="*/ 3070622 h 4223077"/>
              <a:gd name="connisteX104" fmla="*/ 4399068 w 4419106"/>
              <a:gd name="connsiteY104" fmla="*/ 2971562 h 4223077"/>
              <a:gd name="connisteX105" fmla="*/ 4399068 w 4419106"/>
              <a:gd name="connsiteY105" fmla="*/ 2899172 h 4223077"/>
              <a:gd name="connisteX106" fmla="*/ 4399068 w 4419106"/>
              <a:gd name="connsiteY106" fmla="*/ 2817257 h 4223077"/>
              <a:gd name="connisteX107" fmla="*/ 4416848 w 4419106"/>
              <a:gd name="connsiteY107" fmla="*/ 2718197 h 4223077"/>
              <a:gd name="connisteX108" fmla="*/ 4416848 w 4419106"/>
              <a:gd name="connsiteY108" fmla="*/ 2636282 h 4223077"/>
              <a:gd name="connisteX109" fmla="*/ 4416848 w 4419106"/>
              <a:gd name="connsiteY109" fmla="*/ 2555002 h 4223077"/>
              <a:gd name="connisteX110" fmla="*/ 4416848 w 4419106"/>
              <a:gd name="connsiteY110" fmla="*/ 2482612 h 4223077"/>
              <a:gd name="connisteX111" fmla="*/ 4416848 w 4419106"/>
              <a:gd name="connsiteY111" fmla="*/ 2410222 h 4223077"/>
              <a:gd name="connisteX112" fmla="*/ 4416848 w 4419106"/>
              <a:gd name="connsiteY112" fmla="*/ 2311162 h 4223077"/>
              <a:gd name="connisteX113" fmla="*/ 4416848 w 4419106"/>
              <a:gd name="connsiteY113" fmla="*/ 2229247 h 4223077"/>
              <a:gd name="connisteX114" fmla="*/ 4416848 w 4419106"/>
              <a:gd name="connsiteY114" fmla="*/ 2156857 h 4223077"/>
              <a:gd name="connisteX115" fmla="*/ 4390178 w 4419106"/>
              <a:gd name="connsiteY115" fmla="*/ 2084467 h 4223077"/>
              <a:gd name="connisteX116" fmla="*/ 4362873 w 4419106"/>
              <a:gd name="connsiteY116" fmla="*/ 2003187 h 4223077"/>
              <a:gd name="connisteX117" fmla="*/ 4326678 w 4419106"/>
              <a:gd name="connsiteY117" fmla="*/ 1930797 h 4223077"/>
              <a:gd name="connisteX118" fmla="*/ 4272068 w 4419106"/>
              <a:gd name="connsiteY118" fmla="*/ 1858407 h 4223077"/>
              <a:gd name="connisteX119" fmla="*/ 4226983 w 4419106"/>
              <a:gd name="connsiteY119" fmla="*/ 1786017 h 4223077"/>
              <a:gd name="connisteX120" fmla="*/ 4145703 w 4419106"/>
              <a:gd name="connsiteY120" fmla="*/ 1713627 h 4223077"/>
              <a:gd name="connisteX121" fmla="*/ 4073313 w 4419106"/>
              <a:gd name="connsiteY121" fmla="*/ 1713627 h 4223077"/>
              <a:gd name="connisteX122" fmla="*/ 3973618 w 4419106"/>
              <a:gd name="connsiteY122" fmla="*/ 1677432 h 4223077"/>
              <a:gd name="connisteX123" fmla="*/ 3901228 w 4419106"/>
              <a:gd name="connsiteY123" fmla="*/ 1650127 h 4223077"/>
              <a:gd name="connisteX124" fmla="*/ 3828838 w 4419106"/>
              <a:gd name="connsiteY124" fmla="*/ 1587262 h 4223077"/>
              <a:gd name="connisteX125" fmla="*/ 3756448 w 4419106"/>
              <a:gd name="connsiteY125" fmla="*/ 1541542 h 4223077"/>
              <a:gd name="connisteX126" fmla="*/ 3684058 w 4419106"/>
              <a:gd name="connsiteY126" fmla="*/ 1514872 h 4223077"/>
              <a:gd name="connisteX127" fmla="*/ 3657388 w 4419106"/>
              <a:gd name="connsiteY127" fmla="*/ 1432957 h 4223077"/>
              <a:gd name="connisteX128" fmla="*/ 3602778 w 4419106"/>
              <a:gd name="connsiteY128" fmla="*/ 1360567 h 4223077"/>
              <a:gd name="connisteX129" fmla="*/ 3593888 w 4419106"/>
              <a:gd name="connsiteY129" fmla="*/ 1288177 h 4223077"/>
              <a:gd name="connisteX130" fmla="*/ 3593888 w 4419106"/>
              <a:gd name="connsiteY130" fmla="*/ 1216422 h 4223077"/>
              <a:gd name="connisteX131" fmla="*/ 3593888 w 4419106"/>
              <a:gd name="connsiteY131" fmla="*/ 1134507 h 4223077"/>
              <a:gd name="connisteX132" fmla="*/ 3593888 w 4419106"/>
              <a:gd name="connsiteY132" fmla="*/ 1062117 h 4223077"/>
              <a:gd name="connisteX133" fmla="*/ 3566583 w 4419106"/>
              <a:gd name="connsiteY133" fmla="*/ 989727 h 4223077"/>
              <a:gd name="connisteX134" fmla="*/ 3539278 w 4419106"/>
              <a:gd name="connsiteY134" fmla="*/ 917337 h 4223077"/>
              <a:gd name="connisteX135" fmla="*/ 3503083 w 4419106"/>
              <a:gd name="connsiteY135" fmla="*/ 836057 h 4223077"/>
              <a:gd name="connisteX136" fmla="*/ 3466888 w 4419106"/>
              <a:gd name="connsiteY136" fmla="*/ 754777 h 4223077"/>
              <a:gd name="connisteX137" fmla="*/ 3440218 w 4419106"/>
              <a:gd name="connsiteY137" fmla="*/ 673497 h 4223077"/>
              <a:gd name="connisteX138" fmla="*/ 3385608 w 4419106"/>
              <a:gd name="connsiteY138" fmla="*/ 601107 h 4223077"/>
              <a:gd name="connisteX139" fmla="*/ 3340523 w 4419106"/>
              <a:gd name="connsiteY139" fmla="*/ 492522 h 4223077"/>
              <a:gd name="connisteX140" fmla="*/ 3268133 w 4419106"/>
              <a:gd name="connsiteY140" fmla="*/ 392827 h 4223077"/>
              <a:gd name="connisteX141" fmla="*/ 3223048 w 4419106"/>
              <a:gd name="connsiteY141" fmla="*/ 311547 h 4223077"/>
              <a:gd name="connisteX142" fmla="*/ 3204633 w 4419106"/>
              <a:gd name="connsiteY142" fmla="*/ 239157 h 4223077"/>
              <a:gd name="connisteX143" fmla="*/ 3150658 w 4419106"/>
              <a:gd name="connsiteY143" fmla="*/ 157242 h 4223077"/>
              <a:gd name="connisteX144" fmla="*/ 3078268 w 4419106"/>
              <a:gd name="connsiteY144" fmla="*/ 103267 h 4223077"/>
              <a:gd name="connisteX145" fmla="*/ 2996353 w 4419106"/>
              <a:gd name="connsiteY145" fmla="*/ 67072 h 4223077"/>
              <a:gd name="connisteX146" fmla="*/ 2923963 w 4419106"/>
              <a:gd name="connsiteY146" fmla="*/ 39767 h 4223077"/>
              <a:gd name="connisteX147" fmla="*/ 2851573 w 4419106"/>
              <a:gd name="connsiteY147" fmla="*/ 3572 h 4223077"/>
              <a:gd name="connisteX148" fmla="*/ 2779183 w 4419106"/>
              <a:gd name="connsiteY148" fmla="*/ 3572 h 4223077"/>
              <a:gd name="connisteX149" fmla="*/ 2706793 w 4419106"/>
              <a:gd name="connsiteY149" fmla="*/ 13097 h 4223077"/>
              <a:gd name="connisteX150" fmla="*/ 2635038 w 4419106"/>
              <a:gd name="connsiteY150" fmla="*/ 30877 h 4223077"/>
              <a:gd name="connisteX151" fmla="*/ 2544233 w 4419106"/>
              <a:gd name="connsiteY151" fmla="*/ 30877 h 4223077"/>
              <a:gd name="connisteX152" fmla="*/ 2462953 w 4419106"/>
              <a:gd name="connsiteY152" fmla="*/ 30877 h 4223077"/>
              <a:gd name="connisteX153" fmla="*/ 2390563 w 4419106"/>
              <a:gd name="connsiteY153" fmla="*/ 39767 h 4223077"/>
              <a:gd name="connisteX154" fmla="*/ 2263563 w 4419106"/>
              <a:gd name="connsiteY154" fmla="*/ 75962 h 4223077"/>
              <a:gd name="connisteX155" fmla="*/ 2182283 w 4419106"/>
              <a:gd name="connsiteY155" fmla="*/ 94377 h 4223077"/>
              <a:gd name="connisteX156" fmla="*/ 2109893 w 4419106"/>
              <a:gd name="connsiteY156" fmla="*/ 121682 h 4223077"/>
              <a:gd name="connisteX157" fmla="*/ 2028613 w 4419106"/>
              <a:gd name="connsiteY157" fmla="*/ 148352 h 4223077"/>
              <a:gd name="connisteX158" fmla="*/ 1947333 w 4419106"/>
              <a:gd name="connsiteY158" fmla="*/ 166767 h 4223077"/>
              <a:gd name="connisteX159" fmla="*/ 1874943 w 4419106"/>
              <a:gd name="connsiteY159" fmla="*/ 193437 h 4223077"/>
              <a:gd name="connisteX160" fmla="*/ 1793028 w 4419106"/>
              <a:gd name="connsiteY160" fmla="*/ 193437 h 4223077"/>
              <a:gd name="connisteX161" fmla="*/ 1720638 w 4419106"/>
              <a:gd name="connsiteY161" fmla="*/ 193437 h 4223077"/>
              <a:gd name="connisteX162" fmla="*/ 1639358 w 4419106"/>
              <a:gd name="connsiteY162" fmla="*/ 193437 h 4223077"/>
              <a:gd name="connisteX163" fmla="*/ 1566968 w 4419106"/>
              <a:gd name="connsiteY163" fmla="*/ 193437 h 4223077"/>
              <a:gd name="connisteX164" fmla="*/ 1494578 w 4419106"/>
              <a:gd name="connsiteY164" fmla="*/ 193437 h 4223077"/>
              <a:gd name="connisteX165" fmla="*/ 1422188 w 4419106"/>
              <a:gd name="connsiteY165" fmla="*/ 193437 h 4223077"/>
              <a:gd name="connisteX166" fmla="*/ 1422188 w 4419106"/>
              <a:gd name="connsiteY166" fmla="*/ 275352 h 42230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Lst>
            <a:rect l="l" t="t" r="r" b="b"/>
            <a:pathLst>
              <a:path w="4419106" h="4223077">
                <a:moveTo>
                  <a:pt x="1458383" y="265828"/>
                </a:moveTo>
                <a:cubicBezTo>
                  <a:pt x="1440603" y="267733"/>
                  <a:pt x="1397423" y="273448"/>
                  <a:pt x="1359323" y="275353"/>
                </a:cubicBezTo>
                <a:cubicBezTo>
                  <a:pt x="1321223" y="277258"/>
                  <a:pt x="1310428" y="268368"/>
                  <a:pt x="1268518" y="275353"/>
                </a:cubicBezTo>
                <a:cubicBezTo>
                  <a:pt x="1226608" y="282338"/>
                  <a:pt x="1189143" y="304563"/>
                  <a:pt x="1151043" y="311548"/>
                </a:cubicBezTo>
                <a:cubicBezTo>
                  <a:pt x="1112943" y="318533"/>
                  <a:pt x="1109133" y="302658"/>
                  <a:pt x="1078653" y="311548"/>
                </a:cubicBezTo>
                <a:cubicBezTo>
                  <a:pt x="1048173" y="320438"/>
                  <a:pt x="1029758" y="335043"/>
                  <a:pt x="997373" y="356633"/>
                </a:cubicBezTo>
                <a:cubicBezTo>
                  <a:pt x="964988" y="378223"/>
                  <a:pt x="940858" y="392828"/>
                  <a:pt x="915458" y="420133"/>
                </a:cubicBezTo>
                <a:cubicBezTo>
                  <a:pt x="890058" y="447438"/>
                  <a:pt x="893868" y="462043"/>
                  <a:pt x="870373" y="492523"/>
                </a:cubicBezTo>
                <a:cubicBezTo>
                  <a:pt x="846878" y="523003"/>
                  <a:pt x="821478" y="543323"/>
                  <a:pt x="797983" y="573803"/>
                </a:cubicBezTo>
                <a:cubicBezTo>
                  <a:pt x="774488" y="604283"/>
                  <a:pt x="774488" y="609998"/>
                  <a:pt x="752898" y="646193"/>
                </a:cubicBezTo>
                <a:cubicBezTo>
                  <a:pt x="731308" y="682388"/>
                  <a:pt x="707813" y="716678"/>
                  <a:pt x="689398" y="754778"/>
                </a:cubicBezTo>
                <a:cubicBezTo>
                  <a:pt x="670983" y="792878"/>
                  <a:pt x="683683" y="794148"/>
                  <a:pt x="662093" y="836058"/>
                </a:cubicBezTo>
                <a:cubicBezTo>
                  <a:pt x="640503" y="877968"/>
                  <a:pt x="611293" y="914163"/>
                  <a:pt x="580813" y="963058"/>
                </a:cubicBezTo>
                <a:cubicBezTo>
                  <a:pt x="550333" y="1011953"/>
                  <a:pt x="535728" y="1040528"/>
                  <a:pt x="508423" y="1080533"/>
                </a:cubicBezTo>
                <a:cubicBezTo>
                  <a:pt x="481118" y="1120538"/>
                  <a:pt x="461433" y="1129428"/>
                  <a:pt x="444923" y="1161813"/>
                </a:cubicBezTo>
                <a:cubicBezTo>
                  <a:pt x="428413" y="1194198"/>
                  <a:pt x="446828" y="1208803"/>
                  <a:pt x="427143" y="1243093"/>
                </a:cubicBezTo>
                <a:cubicBezTo>
                  <a:pt x="407458" y="1277383"/>
                  <a:pt x="367453" y="1301513"/>
                  <a:pt x="345863" y="1333898"/>
                </a:cubicBezTo>
                <a:cubicBezTo>
                  <a:pt x="324273" y="1366283"/>
                  <a:pt x="329353" y="1377078"/>
                  <a:pt x="318558" y="1406288"/>
                </a:cubicBezTo>
                <a:cubicBezTo>
                  <a:pt x="307763" y="1435498"/>
                  <a:pt x="300143" y="1449468"/>
                  <a:pt x="291253" y="1478678"/>
                </a:cubicBezTo>
                <a:cubicBezTo>
                  <a:pt x="282363" y="1507888"/>
                  <a:pt x="288078" y="1518683"/>
                  <a:pt x="273473" y="1551068"/>
                </a:cubicBezTo>
                <a:cubicBezTo>
                  <a:pt x="258868" y="1583453"/>
                  <a:pt x="235373" y="1608853"/>
                  <a:pt x="218863" y="1641238"/>
                </a:cubicBezTo>
                <a:cubicBezTo>
                  <a:pt x="202353" y="1673623"/>
                  <a:pt x="204893" y="1683148"/>
                  <a:pt x="192193" y="1713628"/>
                </a:cubicBezTo>
                <a:cubicBezTo>
                  <a:pt x="179493" y="1744108"/>
                  <a:pt x="168698" y="1762523"/>
                  <a:pt x="155998" y="1794908"/>
                </a:cubicBezTo>
                <a:cubicBezTo>
                  <a:pt x="143298" y="1827293"/>
                  <a:pt x="143298" y="1845708"/>
                  <a:pt x="128693" y="1876823"/>
                </a:cubicBezTo>
                <a:cubicBezTo>
                  <a:pt x="114088" y="1907938"/>
                  <a:pt x="98213" y="1920003"/>
                  <a:pt x="83608" y="1949213"/>
                </a:cubicBezTo>
                <a:cubicBezTo>
                  <a:pt x="69003" y="1978423"/>
                  <a:pt x="67098" y="1992393"/>
                  <a:pt x="56303" y="2021603"/>
                </a:cubicBezTo>
                <a:cubicBezTo>
                  <a:pt x="45508" y="2050813"/>
                  <a:pt x="35983" y="2063513"/>
                  <a:pt x="28998" y="2093993"/>
                </a:cubicBezTo>
                <a:cubicBezTo>
                  <a:pt x="22013" y="2124473"/>
                  <a:pt x="25823" y="2139078"/>
                  <a:pt x="20108" y="2175273"/>
                </a:cubicBezTo>
                <a:cubicBezTo>
                  <a:pt x="14393" y="2211468"/>
                  <a:pt x="5503" y="2240678"/>
                  <a:pt x="1693" y="2274968"/>
                </a:cubicBezTo>
                <a:cubicBezTo>
                  <a:pt x="-2117" y="2309258"/>
                  <a:pt x="1693" y="2316878"/>
                  <a:pt x="1693" y="2347358"/>
                </a:cubicBezTo>
                <a:cubicBezTo>
                  <a:pt x="1693" y="2377838"/>
                  <a:pt x="1693" y="2392443"/>
                  <a:pt x="1693" y="2428638"/>
                </a:cubicBezTo>
                <a:cubicBezTo>
                  <a:pt x="1693" y="2464833"/>
                  <a:pt x="1693" y="2484518"/>
                  <a:pt x="1693" y="2527698"/>
                </a:cubicBezTo>
                <a:cubicBezTo>
                  <a:pt x="1693" y="2570878"/>
                  <a:pt x="1693" y="2607708"/>
                  <a:pt x="1693" y="2645808"/>
                </a:cubicBezTo>
                <a:cubicBezTo>
                  <a:pt x="1693" y="2683908"/>
                  <a:pt x="1693" y="2688988"/>
                  <a:pt x="1693" y="2718198"/>
                </a:cubicBezTo>
                <a:cubicBezTo>
                  <a:pt x="1693" y="2747408"/>
                  <a:pt x="-212" y="2756298"/>
                  <a:pt x="1693" y="2790588"/>
                </a:cubicBezTo>
                <a:cubicBezTo>
                  <a:pt x="3598" y="2824878"/>
                  <a:pt x="2328" y="2853453"/>
                  <a:pt x="11218" y="2889648"/>
                </a:cubicBezTo>
                <a:cubicBezTo>
                  <a:pt x="20108" y="2925843"/>
                  <a:pt x="30903" y="2939178"/>
                  <a:pt x="47413" y="2971563"/>
                </a:cubicBezTo>
                <a:cubicBezTo>
                  <a:pt x="63923" y="3003948"/>
                  <a:pt x="79798" y="3022363"/>
                  <a:pt x="92498" y="3052843"/>
                </a:cubicBezTo>
                <a:cubicBezTo>
                  <a:pt x="105198" y="3083323"/>
                  <a:pt x="101388" y="3092848"/>
                  <a:pt x="110278" y="3125233"/>
                </a:cubicBezTo>
                <a:cubicBezTo>
                  <a:pt x="119168" y="3157618"/>
                  <a:pt x="124883" y="3183018"/>
                  <a:pt x="137583" y="3215403"/>
                </a:cubicBezTo>
                <a:cubicBezTo>
                  <a:pt x="150283" y="3247788"/>
                  <a:pt x="150283" y="3256678"/>
                  <a:pt x="173778" y="3287793"/>
                </a:cubicBezTo>
                <a:cubicBezTo>
                  <a:pt x="197273" y="3318908"/>
                  <a:pt x="233468" y="3337323"/>
                  <a:pt x="255058" y="3369708"/>
                </a:cubicBezTo>
                <a:cubicBezTo>
                  <a:pt x="276648" y="3402093"/>
                  <a:pt x="267758" y="3420508"/>
                  <a:pt x="282363" y="3450988"/>
                </a:cubicBezTo>
                <a:cubicBezTo>
                  <a:pt x="296968" y="3481468"/>
                  <a:pt x="316653" y="3494168"/>
                  <a:pt x="327448" y="3523378"/>
                </a:cubicBezTo>
                <a:cubicBezTo>
                  <a:pt x="338243" y="3552588"/>
                  <a:pt x="326178" y="3566558"/>
                  <a:pt x="336973" y="3595768"/>
                </a:cubicBezTo>
                <a:cubicBezTo>
                  <a:pt x="347768" y="3624978"/>
                  <a:pt x="358563" y="3637678"/>
                  <a:pt x="382058" y="3668158"/>
                </a:cubicBezTo>
                <a:cubicBezTo>
                  <a:pt x="405553" y="3698638"/>
                  <a:pt x="437938" y="3718958"/>
                  <a:pt x="454448" y="3749438"/>
                </a:cubicBezTo>
                <a:cubicBezTo>
                  <a:pt x="470958" y="3779918"/>
                  <a:pt x="458258" y="3792618"/>
                  <a:pt x="463338" y="3821828"/>
                </a:cubicBezTo>
                <a:cubicBezTo>
                  <a:pt x="468418" y="3851038"/>
                  <a:pt x="466513" y="3863738"/>
                  <a:pt x="481118" y="3894218"/>
                </a:cubicBezTo>
                <a:cubicBezTo>
                  <a:pt x="495723" y="3924698"/>
                  <a:pt x="516043" y="3943113"/>
                  <a:pt x="535728" y="3975498"/>
                </a:cubicBezTo>
                <a:cubicBezTo>
                  <a:pt x="555413" y="4007883"/>
                  <a:pt x="563033" y="4026298"/>
                  <a:pt x="580813" y="4056778"/>
                </a:cubicBezTo>
                <a:cubicBezTo>
                  <a:pt x="598593" y="4087258"/>
                  <a:pt x="598593" y="4103768"/>
                  <a:pt x="625898" y="4129168"/>
                </a:cubicBezTo>
                <a:cubicBezTo>
                  <a:pt x="653203" y="4154568"/>
                  <a:pt x="682413" y="4165363"/>
                  <a:pt x="716703" y="4183778"/>
                </a:cubicBezTo>
                <a:cubicBezTo>
                  <a:pt x="750993" y="4202193"/>
                  <a:pt x="767503" y="4212988"/>
                  <a:pt x="797983" y="4219973"/>
                </a:cubicBezTo>
                <a:cubicBezTo>
                  <a:pt x="828463" y="4226958"/>
                  <a:pt x="841163" y="4219973"/>
                  <a:pt x="870373" y="4219973"/>
                </a:cubicBezTo>
                <a:cubicBezTo>
                  <a:pt x="899583" y="4219973"/>
                  <a:pt x="912283" y="4219973"/>
                  <a:pt x="942763" y="4219973"/>
                </a:cubicBezTo>
                <a:cubicBezTo>
                  <a:pt x="973243" y="4219973"/>
                  <a:pt x="993563" y="4219973"/>
                  <a:pt x="1024043" y="4219973"/>
                </a:cubicBezTo>
                <a:cubicBezTo>
                  <a:pt x="1054523" y="4219973"/>
                  <a:pt x="1067223" y="4219973"/>
                  <a:pt x="1096433" y="4219973"/>
                </a:cubicBezTo>
                <a:cubicBezTo>
                  <a:pt x="1125643" y="4219973"/>
                  <a:pt x="1139613" y="4219973"/>
                  <a:pt x="1168823" y="4219973"/>
                </a:cubicBezTo>
                <a:cubicBezTo>
                  <a:pt x="1198033" y="4219973"/>
                  <a:pt x="1212003" y="4221878"/>
                  <a:pt x="1241213" y="4219973"/>
                </a:cubicBezTo>
                <a:cubicBezTo>
                  <a:pt x="1270423" y="4218068"/>
                  <a:pt x="1281218" y="4212988"/>
                  <a:pt x="1313603" y="4211083"/>
                </a:cubicBezTo>
                <a:cubicBezTo>
                  <a:pt x="1345988" y="4209178"/>
                  <a:pt x="1372023" y="4216798"/>
                  <a:pt x="1404408" y="4211083"/>
                </a:cubicBezTo>
                <a:cubicBezTo>
                  <a:pt x="1436793" y="4205368"/>
                  <a:pt x="1446318" y="4192668"/>
                  <a:pt x="1476798" y="4183778"/>
                </a:cubicBezTo>
                <a:cubicBezTo>
                  <a:pt x="1507278" y="4174888"/>
                  <a:pt x="1525693" y="4169173"/>
                  <a:pt x="1558078" y="4165363"/>
                </a:cubicBezTo>
                <a:cubicBezTo>
                  <a:pt x="1590463" y="4161553"/>
                  <a:pt x="1606973" y="4165363"/>
                  <a:pt x="1639358" y="4165363"/>
                </a:cubicBezTo>
                <a:cubicBezTo>
                  <a:pt x="1671743" y="4165363"/>
                  <a:pt x="1688253" y="4165363"/>
                  <a:pt x="1720638" y="4165363"/>
                </a:cubicBezTo>
                <a:cubicBezTo>
                  <a:pt x="1753023" y="4165363"/>
                  <a:pt x="1770168" y="4165363"/>
                  <a:pt x="1802553" y="4165363"/>
                </a:cubicBezTo>
                <a:cubicBezTo>
                  <a:pt x="1834938" y="4165363"/>
                  <a:pt x="1853353" y="4174253"/>
                  <a:pt x="1883833" y="4165363"/>
                </a:cubicBezTo>
                <a:cubicBezTo>
                  <a:pt x="1914313" y="4156473"/>
                  <a:pt x="1927013" y="4129168"/>
                  <a:pt x="1956223" y="4120278"/>
                </a:cubicBezTo>
                <a:cubicBezTo>
                  <a:pt x="1985433" y="4111388"/>
                  <a:pt x="1999403" y="4120278"/>
                  <a:pt x="2028613" y="4120278"/>
                </a:cubicBezTo>
                <a:cubicBezTo>
                  <a:pt x="2057823" y="4120278"/>
                  <a:pt x="2070523" y="4122183"/>
                  <a:pt x="2101003" y="4120278"/>
                </a:cubicBezTo>
                <a:cubicBezTo>
                  <a:pt x="2131483" y="4118373"/>
                  <a:pt x="2151803" y="4117103"/>
                  <a:pt x="2182283" y="4111388"/>
                </a:cubicBezTo>
                <a:cubicBezTo>
                  <a:pt x="2212763" y="4105673"/>
                  <a:pt x="2227368" y="4111388"/>
                  <a:pt x="2254673" y="4092973"/>
                </a:cubicBezTo>
                <a:cubicBezTo>
                  <a:pt x="2281978" y="4074558"/>
                  <a:pt x="2303568" y="4049793"/>
                  <a:pt x="2318173" y="4020583"/>
                </a:cubicBezTo>
                <a:cubicBezTo>
                  <a:pt x="2332778" y="3991373"/>
                  <a:pt x="2327063" y="3977403"/>
                  <a:pt x="2327063" y="3948193"/>
                </a:cubicBezTo>
                <a:cubicBezTo>
                  <a:pt x="2327063" y="3918983"/>
                  <a:pt x="2320078" y="3905013"/>
                  <a:pt x="2318173" y="3875803"/>
                </a:cubicBezTo>
                <a:cubicBezTo>
                  <a:pt x="2316268" y="3846593"/>
                  <a:pt x="2311188" y="3832623"/>
                  <a:pt x="2318173" y="3803413"/>
                </a:cubicBezTo>
                <a:cubicBezTo>
                  <a:pt x="2325158" y="3774203"/>
                  <a:pt x="2332778" y="3760233"/>
                  <a:pt x="2354368" y="3731023"/>
                </a:cubicBezTo>
                <a:cubicBezTo>
                  <a:pt x="2375958" y="3701813"/>
                  <a:pt x="2397548" y="3678318"/>
                  <a:pt x="2426758" y="3658633"/>
                </a:cubicBezTo>
                <a:cubicBezTo>
                  <a:pt x="2455968" y="3638948"/>
                  <a:pt x="2468668" y="3642758"/>
                  <a:pt x="2499148" y="3631963"/>
                </a:cubicBezTo>
                <a:cubicBezTo>
                  <a:pt x="2529628" y="3621168"/>
                  <a:pt x="2548043" y="3617358"/>
                  <a:pt x="2580428" y="3604658"/>
                </a:cubicBezTo>
                <a:cubicBezTo>
                  <a:pt x="2612813" y="3591958"/>
                  <a:pt x="2623608" y="3575448"/>
                  <a:pt x="2661708" y="3568463"/>
                </a:cubicBezTo>
                <a:cubicBezTo>
                  <a:pt x="2699808" y="3561478"/>
                  <a:pt x="2732193" y="3568463"/>
                  <a:pt x="2770293" y="3568463"/>
                </a:cubicBezTo>
                <a:cubicBezTo>
                  <a:pt x="2808393" y="3568463"/>
                  <a:pt x="2815378" y="3568463"/>
                  <a:pt x="2851573" y="3568463"/>
                </a:cubicBezTo>
                <a:cubicBezTo>
                  <a:pt x="2887768" y="3568463"/>
                  <a:pt x="2915073" y="3570368"/>
                  <a:pt x="2951268" y="3568463"/>
                </a:cubicBezTo>
                <a:cubicBezTo>
                  <a:pt x="2987463" y="3566558"/>
                  <a:pt x="2996353" y="3561478"/>
                  <a:pt x="3032548" y="3559573"/>
                </a:cubicBezTo>
                <a:cubicBezTo>
                  <a:pt x="3068743" y="3557668"/>
                  <a:pt x="3097953" y="3565288"/>
                  <a:pt x="3132243" y="3559573"/>
                </a:cubicBezTo>
                <a:cubicBezTo>
                  <a:pt x="3166533" y="3553858"/>
                  <a:pt x="3172248" y="3537983"/>
                  <a:pt x="3204633" y="3532268"/>
                </a:cubicBezTo>
                <a:cubicBezTo>
                  <a:pt x="3237018" y="3526553"/>
                  <a:pt x="3259243" y="3532268"/>
                  <a:pt x="3295438" y="3532268"/>
                </a:cubicBezTo>
                <a:cubicBezTo>
                  <a:pt x="3331633" y="3532268"/>
                  <a:pt x="3349413" y="3532268"/>
                  <a:pt x="3385608" y="3532268"/>
                </a:cubicBezTo>
                <a:cubicBezTo>
                  <a:pt x="3421803" y="3532268"/>
                  <a:pt x="3442123" y="3532268"/>
                  <a:pt x="3476413" y="3532268"/>
                </a:cubicBezTo>
                <a:cubicBezTo>
                  <a:pt x="3510703" y="3532268"/>
                  <a:pt x="3525308" y="3532268"/>
                  <a:pt x="3557693" y="3532268"/>
                </a:cubicBezTo>
                <a:cubicBezTo>
                  <a:pt x="3590078" y="3532268"/>
                  <a:pt x="3598968" y="3532268"/>
                  <a:pt x="3638973" y="3532268"/>
                </a:cubicBezTo>
                <a:cubicBezTo>
                  <a:pt x="3678978" y="3532268"/>
                  <a:pt x="3716443" y="3532268"/>
                  <a:pt x="3756448" y="3532268"/>
                </a:cubicBezTo>
                <a:cubicBezTo>
                  <a:pt x="3796453" y="3532268"/>
                  <a:pt x="3801533" y="3537983"/>
                  <a:pt x="3837728" y="3532268"/>
                </a:cubicBezTo>
                <a:cubicBezTo>
                  <a:pt x="3873923" y="3526553"/>
                  <a:pt x="3901228" y="3517663"/>
                  <a:pt x="3937423" y="3504963"/>
                </a:cubicBezTo>
                <a:cubicBezTo>
                  <a:pt x="3973618" y="3492263"/>
                  <a:pt x="3982508" y="3479563"/>
                  <a:pt x="4018703" y="3468768"/>
                </a:cubicBezTo>
                <a:cubicBezTo>
                  <a:pt x="4054898" y="3457973"/>
                  <a:pt x="4082203" y="3461783"/>
                  <a:pt x="4118398" y="3450988"/>
                </a:cubicBezTo>
                <a:cubicBezTo>
                  <a:pt x="4154593" y="3440193"/>
                  <a:pt x="4167293" y="3427493"/>
                  <a:pt x="4199678" y="3414793"/>
                </a:cubicBezTo>
                <a:cubicBezTo>
                  <a:pt x="4232063" y="3402093"/>
                  <a:pt x="4254288" y="3407173"/>
                  <a:pt x="4281593" y="3387488"/>
                </a:cubicBezTo>
                <a:cubicBezTo>
                  <a:pt x="4308898" y="3367803"/>
                  <a:pt x="4319058" y="3344308"/>
                  <a:pt x="4335568" y="3315098"/>
                </a:cubicBezTo>
                <a:cubicBezTo>
                  <a:pt x="4352078" y="3285888"/>
                  <a:pt x="4353983" y="3275093"/>
                  <a:pt x="4362873" y="3242708"/>
                </a:cubicBezTo>
                <a:cubicBezTo>
                  <a:pt x="4371763" y="3210323"/>
                  <a:pt x="4373668" y="3186828"/>
                  <a:pt x="4380653" y="3152538"/>
                </a:cubicBezTo>
                <a:cubicBezTo>
                  <a:pt x="4387638" y="3118248"/>
                  <a:pt x="4395258" y="3106818"/>
                  <a:pt x="4399068" y="3070623"/>
                </a:cubicBezTo>
                <a:cubicBezTo>
                  <a:pt x="4402878" y="3034428"/>
                  <a:pt x="4399068" y="3005853"/>
                  <a:pt x="4399068" y="2971563"/>
                </a:cubicBezTo>
                <a:cubicBezTo>
                  <a:pt x="4399068" y="2937273"/>
                  <a:pt x="4399068" y="2930288"/>
                  <a:pt x="4399068" y="2899173"/>
                </a:cubicBezTo>
                <a:cubicBezTo>
                  <a:pt x="4399068" y="2868058"/>
                  <a:pt x="4395258" y="2853453"/>
                  <a:pt x="4399068" y="2817258"/>
                </a:cubicBezTo>
                <a:cubicBezTo>
                  <a:pt x="4402878" y="2781063"/>
                  <a:pt x="4413038" y="2754393"/>
                  <a:pt x="4416848" y="2718198"/>
                </a:cubicBezTo>
                <a:cubicBezTo>
                  <a:pt x="4420658" y="2682003"/>
                  <a:pt x="4416848" y="2668668"/>
                  <a:pt x="4416848" y="2636283"/>
                </a:cubicBezTo>
                <a:cubicBezTo>
                  <a:pt x="4416848" y="2603898"/>
                  <a:pt x="4416848" y="2585483"/>
                  <a:pt x="4416848" y="2555003"/>
                </a:cubicBezTo>
                <a:cubicBezTo>
                  <a:pt x="4416848" y="2524523"/>
                  <a:pt x="4416848" y="2511823"/>
                  <a:pt x="4416848" y="2482613"/>
                </a:cubicBezTo>
                <a:cubicBezTo>
                  <a:pt x="4416848" y="2453403"/>
                  <a:pt x="4416848" y="2444513"/>
                  <a:pt x="4416848" y="2410223"/>
                </a:cubicBezTo>
                <a:cubicBezTo>
                  <a:pt x="4416848" y="2375933"/>
                  <a:pt x="4416848" y="2347358"/>
                  <a:pt x="4416848" y="2311163"/>
                </a:cubicBezTo>
                <a:cubicBezTo>
                  <a:pt x="4416848" y="2274968"/>
                  <a:pt x="4416848" y="2260363"/>
                  <a:pt x="4416848" y="2229248"/>
                </a:cubicBezTo>
                <a:cubicBezTo>
                  <a:pt x="4416848" y="2198133"/>
                  <a:pt x="4421928" y="2186068"/>
                  <a:pt x="4416848" y="2156858"/>
                </a:cubicBezTo>
                <a:cubicBezTo>
                  <a:pt x="4411768" y="2127648"/>
                  <a:pt x="4400973" y="2114948"/>
                  <a:pt x="4390178" y="2084468"/>
                </a:cubicBezTo>
                <a:cubicBezTo>
                  <a:pt x="4379383" y="2053988"/>
                  <a:pt x="4375573" y="2033668"/>
                  <a:pt x="4362873" y="2003188"/>
                </a:cubicBezTo>
                <a:cubicBezTo>
                  <a:pt x="4350173" y="1972708"/>
                  <a:pt x="4345093" y="1960008"/>
                  <a:pt x="4326678" y="1930798"/>
                </a:cubicBezTo>
                <a:cubicBezTo>
                  <a:pt x="4308263" y="1901588"/>
                  <a:pt x="4291753" y="1887618"/>
                  <a:pt x="4272068" y="1858408"/>
                </a:cubicBezTo>
                <a:cubicBezTo>
                  <a:pt x="4252383" y="1829198"/>
                  <a:pt x="4252383" y="1815228"/>
                  <a:pt x="4226983" y="1786018"/>
                </a:cubicBezTo>
                <a:cubicBezTo>
                  <a:pt x="4201583" y="1756808"/>
                  <a:pt x="4176183" y="1728233"/>
                  <a:pt x="4145703" y="1713628"/>
                </a:cubicBezTo>
                <a:cubicBezTo>
                  <a:pt x="4115223" y="1699023"/>
                  <a:pt x="4107603" y="1720613"/>
                  <a:pt x="4073313" y="1713628"/>
                </a:cubicBezTo>
                <a:cubicBezTo>
                  <a:pt x="4039023" y="1706643"/>
                  <a:pt x="4007908" y="1690133"/>
                  <a:pt x="3973618" y="1677433"/>
                </a:cubicBezTo>
                <a:cubicBezTo>
                  <a:pt x="3939328" y="1664733"/>
                  <a:pt x="3930438" y="1667908"/>
                  <a:pt x="3901228" y="1650128"/>
                </a:cubicBezTo>
                <a:cubicBezTo>
                  <a:pt x="3872018" y="1632348"/>
                  <a:pt x="3858048" y="1608853"/>
                  <a:pt x="3828838" y="1587263"/>
                </a:cubicBezTo>
                <a:cubicBezTo>
                  <a:pt x="3799628" y="1565673"/>
                  <a:pt x="3785658" y="1556148"/>
                  <a:pt x="3756448" y="1541543"/>
                </a:cubicBezTo>
                <a:cubicBezTo>
                  <a:pt x="3727238" y="1526938"/>
                  <a:pt x="3703743" y="1536463"/>
                  <a:pt x="3684058" y="1514873"/>
                </a:cubicBezTo>
                <a:cubicBezTo>
                  <a:pt x="3664373" y="1493283"/>
                  <a:pt x="3673898" y="1464073"/>
                  <a:pt x="3657388" y="1432958"/>
                </a:cubicBezTo>
                <a:cubicBezTo>
                  <a:pt x="3640878" y="1401843"/>
                  <a:pt x="3615478" y="1389778"/>
                  <a:pt x="3602778" y="1360568"/>
                </a:cubicBezTo>
                <a:cubicBezTo>
                  <a:pt x="3590078" y="1331358"/>
                  <a:pt x="3595793" y="1316753"/>
                  <a:pt x="3593888" y="1288178"/>
                </a:cubicBezTo>
                <a:cubicBezTo>
                  <a:pt x="3591983" y="1259603"/>
                  <a:pt x="3593888" y="1246903"/>
                  <a:pt x="3593888" y="1216423"/>
                </a:cubicBezTo>
                <a:cubicBezTo>
                  <a:pt x="3593888" y="1185943"/>
                  <a:pt x="3593888" y="1165623"/>
                  <a:pt x="3593888" y="1134508"/>
                </a:cubicBezTo>
                <a:cubicBezTo>
                  <a:pt x="3593888" y="1103393"/>
                  <a:pt x="3599603" y="1091328"/>
                  <a:pt x="3593888" y="1062118"/>
                </a:cubicBezTo>
                <a:cubicBezTo>
                  <a:pt x="3588173" y="1032908"/>
                  <a:pt x="3577378" y="1018938"/>
                  <a:pt x="3566583" y="989728"/>
                </a:cubicBezTo>
                <a:cubicBezTo>
                  <a:pt x="3555788" y="960518"/>
                  <a:pt x="3551978" y="947818"/>
                  <a:pt x="3539278" y="917338"/>
                </a:cubicBezTo>
                <a:cubicBezTo>
                  <a:pt x="3526578" y="886858"/>
                  <a:pt x="3517688" y="868443"/>
                  <a:pt x="3503083" y="836058"/>
                </a:cubicBezTo>
                <a:cubicBezTo>
                  <a:pt x="3488478" y="803673"/>
                  <a:pt x="3479588" y="787163"/>
                  <a:pt x="3466888" y="754778"/>
                </a:cubicBezTo>
                <a:cubicBezTo>
                  <a:pt x="3454188" y="722393"/>
                  <a:pt x="3456728" y="703978"/>
                  <a:pt x="3440218" y="673498"/>
                </a:cubicBezTo>
                <a:cubicBezTo>
                  <a:pt x="3423708" y="643018"/>
                  <a:pt x="3405293" y="637303"/>
                  <a:pt x="3385608" y="601108"/>
                </a:cubicBezTo>
                <a:cubicBezTo>
                  <a:pt x="3365923" y="564913"/>
                  <a:pt x="3364018" y="534433"/>
                  <a:pt x="3340523" y="492523"/>
                </a:cubicBezTo>
                <a:cubicBezTo>
                  <a:pt x="3317028" y="450613"/>
                  <a:pt x="3291628" y="429023"/>
                  <a:pt x="3268133" y="392828"/>
                </a:cubicBezTo>
                <a:cubicBezTo>
                  <a:pt x="3244638" y="356633"/>
                  <a:pt x="3235748" y="342028"/>
                  <a:pt x="3223048" y="311548"/>
                </a:cubicBezTo>
                <a:cubicBezTo>
                  <a:pt x="3210348" y="281068"/>
                  <a:pt x="3219238" y="270273"/>
                  <a:pt x="3204633" y="239158"/>
                </a:cubicBezTo>
                <a:cubicBezTo>
                  <a:pt x="3190028" y="208043"/>
                  <a:pt x="3176058" y="184548"/>
                  <a:pt x="3150658" y="157243"/>
                </a:cubicBezTo>
                <a:cubicBezTo>
                  <a:pt x="3125258" y="129938"/>
                  <a:pt x="3109383" y="121048"/>
                  <a:pt x="3078268" y="103268"/>
                </a:cubicBezTo>
                <a:cubicBezTo>
                  <a:pt x="3047153" y="85488"/>
                  <a:pt x="3027468" y="79773"/>
                  <a:pt x="2996353" y="67073"/>
                </a:cubicBezTo>
                <a:cubicBezTo>
                  <a:pt x="2965238" y="54373"/>
                  <a:pt x="2953173" y="52468"/>
                  <a:pt x="2923963" y="39768"/>
                </a:cubicBezTo>
                <a:cubicBezTo>
                  <a:pt x="2894753" y="27068"/>
                  <a:pt x="2880783" y="10558"/>
                  <a:pt x="2851573" y="3573"/>
                </a:cubicBezTo>
                <a:cubicBezTo>
                  <a:pt x="2822363" y="-3412"/>
                  <a:pt x="2808393" y="1668"/>
                  <a:pt x="2779183" y="3573"/>
                </a:cubicBezTo>
                <a:cubicBezTo>
                  <a:pt x="2749973" y="5478"/>
                  <a:pt x="2735368" y="7383"/>
                  <a:pt x="2706793" y="13098"/>
                </a:cubicBezTo>
                <a:cubicBezTo>
                  <a:pt x="2678218" y="18813"/>
                  <a:pt x="2667423" y="27068"/>
                  <a:pt x="2635038" y="30878"/>
                </a:cubicBezTo>
                <a:cubicBezTo>
                  <a:pt x="2602653" y="34688"/>
                  <a:pt x="2578523" y="30878"/>
                  <a:pt x="2544233" y="30878"/>
                </a:cubicBezTo>
                <a:cubicBezTo>
                  <a:pt x="2509943" y="30878"/>
                  <a:pt x="2493433" y="28973"/>
                  <a:pt x="2462953" y="30878"/>
                </a:cubicBezTo>
                <a:cubicBezTo>
                  <a:pt x="2432473" y="32783"/>
                  <a:pt x="2430568" y="30878"/>
                  <a:pt x="2390563" y="39768"/>
                </a:cubicBezTo>
                <a:cubicBezTo>
                  <a:pt x="2350558" y="48658"/>
                  <a:pt x="2305473" y="65168"/>
                  <a:pt x="2263563" y="75963"/>
                </a:cubicBezTo>
                <a:cubicBezTo>
                  <a:pt x="2221653" y="86758"/>
                  <a:pt x="2212763" y="85488"/>
                  <a:pt x="2182283" y="94378"/>
                </a:cubicBezTo>
                <a:cubicBezTo>
                  <a:pt x="2151803" y="103268"/>
                  <a:pt x="2140373" y="110888"/>
                  <a:pt x="2109893" y="121683"/>
                </a:cubicBezTo>
                <a:cubicBezTo>
                  <a:pt x="2079413" y="132478"/>
                  <a:pt x="2060998" y="139463"/>
                  <a:pt x="2028613" y="148353"/>
                </a:cubicBezTo>
                <a:cubicBezTo>
                  <a:pt x="1996228" y="157243"/>
                  <a:pt x="1977813" y="157878"/>
                  <a:pt x="1947333" y="166768"/>
                </a:cubicBezTo>
                <a:cubicBezTo>
                  <a:pt x="1916853" y="175658"/>
                  <a:pt x="1906058" y="188358"/>
                  <a:pt x="1874943" y="193438"/>
                </a:cubicBezTo>
                <a:cubicBezTo>
                  <a:pt x="1843828" y="198518"/>
                  <a:pt x="1824143" y="193438"/>
                  <a:pt x="1793028" y="193438"/>
                </a:cubicBezTo>
                <a:cubicBezTo>
                  <a:pt x="1761913" y="193438"/>
                  <a:pt x="1751118" y="193438"/>
                  <a:pt x="1720638" y="193438"/>
                </a:cubicBezTo>
                <a:cubicBezTo>
                  <a:pt x="1690158" y="193438"/>
                  <a:pt x="1669838" y="193438"/>
                  <a:pt x="1639358" y="193438"/>
                </a:cubicBezTo>
                <a:cubicBezTo>
                  <a:pt x="1608878" y="193438"/>
                  <a:pt x="1596178" y="193438"/>
                  <a:pt x="1566968" y="193438"/>
                </a:cubicBezTo>
                <a:cubicBezTo>
                  <a:pt x="1537758" y="193438"/>
                  <a:pt x="1523788" y="193438"/>
                  <a:pt x="1494578" y="193438"/>
                </a:cubicBezTo>
                <a:cubicBezTo>
                  <a:pt x="1465368" y="193438"/>
                  <a:pt x="1436793" y="176928"/>
                  <a:pt x="1422188" y="193438"/>
                </a:cubicBezTo>
                <a:cubicBezTo>
                  <a:pt x="1407583" y="209948"/>
                  <a:pt x="1420918" y="258843"/>
                  <a:pt x="1422188" y="275353"/>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9" name="任意多边形 8">
            <a:extLst>
              <a:ext uri="{FF2B5EF4-FFF2-40B4-BE49-F238E27FC236}">
                <a16:creationId xmlns:a16="http://schemas.microsoft.com/office/drawing/2014/main" id="{FAA817D2-ECAC-4AE1-81A5-CB22BBBDB591}"/>
              </a:ext>
            </a:extLst>
          </p:cNvPr>
          <p:cNvSpPr/>
          <p:nvPr/>
        </p:nvSpPr>
        <p:spPr>
          <a:xfrm>
            <a:off x="3881438" y="863600"/>
            <a:ext cx="3251200" cy="4279900"/>
          </a:xfrm>
          <a:custGeom>
            <a:avLst/>
            <a:gdLst>
              <a:gd name="connisteX0" fmla="*/ 544618 w 2355426"/>
              <a:gd name="connsiteY0" fmla="*/ 47625 h 2439352"/>
              <a:gd name="connisteX1" fmla="*/ 462703 w 2355426"/>
              <a:gd name="connsiteY1" fmla="*/ 47625 h 2439352"/>
              <a:gd name="connisteX2" fmla="*/ 381423 w 2355426"/>
              <a:gd name="connsiteY2" fmla="*/ 92710 h 2439352"/>
              <a:gd name="connisteX3" fmla="*/ 263948 w 2355426"/>
              <a:gd name="connsiteY3" fmla="*/ 165100 h 2439352"/>
              <a:gd name="connisteX4" fmla="*/ 191558 w 2355426"/>
              <a:gd name="connsiteY4" fmla="*/ 228600 h 2439352"/>
              <a:gd name="connisteX5" fmla="*/ 146473 w 2355426"/>
              <a:gd name="connsiteY5" fmla="*/ 300990 h 2439352"/>
              <a:gd name="connisteX6" fmla="*/ 64558 w 2355426"/>
              <a:gd name="connsiteY6" fmla="*/ 364490 h 2439352"/>
              <a:gd name="connisteX7" fmla="*/ 28363 w 2355426"/>
              <a:gd name="connsiteY7" fmla="*/ 445770 h 2439352"/>
              <a:gd name="connisteX8" fmla="*/ 19473 w 2355426"/>
              <a:gd name="connsiteY8" fmla="*/ 518160 h 2439352"/>
              <a:gd name="connisteX9" fmla="*/ 19473 w 2355426"/>
              <a:gd name="connsiteY9" fmla="*/ 599440 h 2439352"/>
              <a:gd name="connisteX10" fmla="*/ 1693 w 2355426"/>
              <a:gd name="connsiteY10" fmla="*/ 681355 h 2439352"/>
              <a:gd name="connisteX11" fmla="*/ 1693 w 2355426"/>
              <a:gd name="connsiteY11" fmla="*/ 762635 h 2439352"/>
              <a:gd name="connisteX12" fmla="*/ 1693 w 2355426"/>
              <a:gd name="connsiteY12" fmla="*/ 852805 h 2439352"/>
              <a:gd name="connisteX13" fmla="*/ 1693 w 2355426"/>
              <a:gd name="connsiteY13" fmla="*/ 934085 h 2439352"/>
              <a:gd name="connisteX14" fmla="*/ 1693 w 2355426"/>
              <a:gd name="connsiteY14" fmla="*/ 1006475 h 2439352"/>
              <a:gd name="connisteX15" fmla="*/ 19473 w 2355426"/>
              <a:gd name="connsiteY15" fmla="*/ 1078865 h 2439352"/>
              <a:gd name="connisteX16" fmla="*/ 28363 w 2355426"/>
              <a:gd name="connsiteY16" fmla="*/ 1151255 h 2439352"/>
              <a:gd name="connisteX17" fmla="*/ 74083 w 2355426"/>
              <a:gd name="connsiteY17" fmla="*/ 1269365 h 2439352"/>
              <a:gd name="connisteX18" fmla="*/ 100753 w 2355426"/>
              <a:gd name="connsiteY18" fmla="*/ 1350645 h 2439352"/>
              <a:gd name="connisteX19" fmla="*/ 128058 w 2355426"/>
              <a:gd name="connsiteY19" fmla="*/ 1440815 h 2439352"/>
              <a:gd name="connisteX20" fmla="*/ 164253 w 2355426"/>
              <a:gd name="connsiteY20" fmla="*/ 1522730 h 2439352"/>
              <a:gd name="connisteX21" fmla="*/ 209338 w 2355426"/>
              <a:gd name="connsiteY21" fmla="*/ 1595120 h 2439352"/>
              <a:gd name="connisteX22" fmla="*/ 255058 w 2355426"/>
              <a:gd name="connsiteY22" fmla="*/ 1694180 h 2439352"/>
              <a:gd name="connisteX23" fmla="*/ 317923 w 2355426"/>
              <a:gd name="connsiteY23" fmla="*/ 1776095 h 2439352"/>
              <a:gd name="connisteX24" fmla="*/ 399838 w 2355426"/>
              <a:gd name="connsiteY24" fmla="*/ 1857375 h 2439352"/>
              <a:gd name="connisteX25" fmla="*/ 472228 w 2355426"/>
              <a:gd name="connsiteY25" fmla="*/ 1929765 h 2439352"/>
              <a:gd name="connisteX26" fmla="*/ 526203 w 2355426"/>
              <a:gd name="connsiteY26" fmla="*/ 2011045 h 2439352"/>
              <a:gd name="connisteX27" fmla="*/ 598593 w 2355426"/>
              <a:gd name="connsiteY27" fmla="*/ 2074545 h 2439352"/>
              <a:gd name="connisteX28" fmla="*/ 662093 w 2355426"/>
              <a:gd name="connsiteY28" fmla="*/ 2146935 h 2439352"/>
              <a:gd name="connisteX29" fmla="*/ 752263 w 2355426"/>
              <a:gd name="connsiteY29" fmla="*/ 2209800 h 2439352"/>
              <a:gd name="connisteX30" fmla="*/ 824653 w 2355426"/>
              <a:gd name="connsiteY30" fmla="*/ 2273300 h 2439352"/>
              <a:gd name="connisteX31" fmla="*/ 905933 w 2355426"/>
              <a:gd name="connsiteY31" fmla="*/ 2327910 h 2439352"/>
              <a:gd name="connisteX32" fmla="*/ 987848 w 2355426"/>
              <a:gd name="connsiteY32" fmla="*/ 2372995 h 2439352"/>
              <a:gd name="connisteX33" fmla="*/ 1060238 w 2355426"/>
              <a:gd name="connsiteY33" fmla="*/ 2418080 h 2439352"/>
              <a:gd name="connisteX34" fmla="*/ 1141518 w 2355426"/>
              <a:gd name="connsiteY34" fmla="*/ 2436495 h 2439352"/>
              <a:gd name="connisteX35" fmla="*/ 1250103 w 2355426"/>
              <a:gd name="connsiteY35" fmla="*/ 2436495 h 2439352"/>
              <a:gd name="connisteX36" fmla="*/ 1322493 w 2355426"/>
              <a:gd name="connsiteY36" fmla="*/ 2418080 h 2439352"/>
              <a:gd name="connisteX37" fmla="*/ 1403773 w 2355426"/>
              <a:gd name="connsiteY37" fmla="*/ 2381885 h 2439352"/>
              <a:gd name="connisteX38" fmla="*/ 1476163 w 2355426"/>
              <a:gd name="connsiteY38" fmla="*/ 2364105 h 2439352"/>
              <a:gd name="connisteX39" fmla="*/ 1593638 w 2355426"/>
              <a:gd name="connsiteY39" fmla="*/ 2354580 h 2439352"/>
              <a:gd name="connisteX40" fmla="*/ 1666028 w 2355426"/>
              <a:gd name="connsiteY40" fmla="*/ 2327910 h 2439352"/>
              <a:gd name="connisteX41" fmla="*/ 1756833 w 2355426"/>
              <a:gd name="connsiteY41" fmla="*/ 2300605 h 2439352"/>
              <a:gd name="connisteX42" fmla="*/ 1801918 w 2355426"/>
              <a:gd name="connsiteY42" fmla="*/ 2228215 h 2439352"/>
              <a:gd name="connisteX43" fmla="*/ 1874308 w 2355426"/>
              <a:gd name="connsiteY43" fmla="*/ 2164715 h 2439352"/>
              <a:gd name="connisteX44" fmla="*/ 1919393 w 2355426"/>
              <a:gd name="connsiteY44" fmla="*/ 2092325 h 2439352"/>
              <a:gd name="connisteX45" fmla="*/ 1955588 w 2355426"/>
              <a:gd name="connsiteY45" fmla="*/ 2002155 h 2439352"/>
              <a:gd name="connisteX46" fmla="*/ 1974003 w 2355426"/>
              <a:gd name="connsiteY46" fmla="*/ 1929765 h 2439352"/>
              <a:gd name="connisteX47" fmla="*/ 2019088 w 2355426"/>
              <a:gd name="connsiteY47" fmla="*/ 1857375 h 2439352"/>
              <a:gd name="connisteX48" fmla="*/ 2100368 w 2355426"/>
              <a:gd name="connsiteY48" fmla="*/ 1776095 h 2439352"/>
              <a:gd name="connisteX49" fmla="*/ 2145453 w 2355426"/>
              <a:gd name="connsiteY49" fmla="*/ 1694180 h 2439352"/>
              <a:gd name="connisteX50" fmla="*/ 2163868 w 2355426"/>
              <a:gd name="connsiteY50" fmla="*/ 1621790 h 2439352"/>
              <a:gd name="connisteX51" fmla="*/ 2236258 w 2355426"/>
              <a:gd name="connsiteY51" fmla="*/ 1549400 h 2439352"/>
              <a:gd name="connisteX52" fmla="*/ 2290233 w 2355426"/>
              <a:gd name="connsiteY52" fmla="*/ 1459230 h 2439352"/>
              <a:gd name="connisteX53" fmla="*/ 2317538 w 2355426"/>
              <a:gd name="connsiteY53" fmla="*/ 1377950 h 2439352"/>
              <a:gd name="connisteX54" fmla="*/ 2317538 w 2355426"/>
              <a:gd name="connsiteY54" fmla="*/ 1305560 h 2439352"/>
              <a:gd name="connisteX55" fmla="*/ 2317538 w 2355426"/>
              <a:gd name="connsiteY55" fmla="*/ 1233170 h 2439352"/>
              <a:gd name="connisteX56" fmla="*/ 2317538 w 2355426"/>
              <a:gd name="connsiteY56" fmla="*/ 1151255 h 2439352"/>
              <a:gd name="connisteX57" fmla="*/ 2335953 w 2355426"/>
              <a:gd name="connsiteY57" fmla="*/ 1069975 h 2439352"/>
              <a:gd name="connisteX58" fmla="*/ 2335953 w 2355426"/>
              <a:gd name="connsiteY58" fmla="*/ 988695 h 2439352"/>
              <a:gd name="connisteX59" fmla="*/ 2353733 w 2355426"/>
              <a:gd name="connsiteY59" fmla="*/ 898525 h 2439352"/>
              <a:gd name="connisteX60" fmla="*/ 2353733 w 2355426"/>
              <a:gd name="connsiteY60" fmla="*/ 816610 h 2439352"/>
              <a:gd name="connisteX61" fmla="*/ 2353733 w 2355426"/>
              <a:gd name="connsiteY61" fmla="*/ 717550 h 2439352"/>
              <a:gd name="connisteX62" fmla="*/ 2344843 w 2355426"/>
              <a:gd name="connsiteY62" fmla="*/ 608965 h 2439352"/>
              <a:gd name="connisteX63" fmla="*/ 2308648 w 2355426"/>
              <a:gd name="connsiteY63" fmla="*/ 500380 h 2439352"/>
              <a:gd name="connisteX64" fmla="*/ 2290233 w 2355426"/>
              <a:gd name="connsiteY64" fmla="*/ 418465 h 2439352"/>
              <a:gd name="connisteX65" fmla="*/ 2290233 w 2355426"/>
              <a:gd name="connsiteY65" fmla="*/ 337185 h 2439352"/>
              <a:gd name="connisteX66" fmla="*/ 2281343 w 2355426"/>
              <a:gd name="connsiteY66" fmla="*/ 264795 h 2439352"/>
              <a:gd name="connisteX67" fmla="*/ 2254038 w 2355426"/>
              <a:gd name="connsiteY67" fmla="*/ 192405 h 2439352"/>
              <a:gd name="connisteX68" fmla="*/ 2208953 w 2355426"/>
              <a:gd name="connsiteY68" fmla="*/ 102235 h 2439352"/>
              <a:gd name="connisteX69" fmla="*/ 2154978 w 2355426"/>
              <a:gd name="connsiteY69" fmla="*/ 20320 h 2439352"/>
              <a:gd name="connisteX70" fmla="*/ 2082588 w 2355426"/>
              <a:gd name="connsiteY70" fmla="*/ 2540 h 2439352"/>
              <a:gd name="connisteX71" fmla="*/ 2010198 w 2355426"/>
              <a:gd name="connsiteY71" fmla="*/ 2540 h 2439352"/>
              <a:gd name="connisteX72" fmla="*/ 1892088 w 2355426"/>
              <a:gd name="connsiteY72" fmla="*/ 2540 h 2439352"/>
              <a:gd name="connisteX73" fmla="*/ 1783503 w 2355426"/>
              <a:gd name="connsiteY73" fmla="*/ 2540 h 2439352"/>
              <a:gd name="connisteX74" fmla="*/ 1693333 w 2355426"/>
              <a:gd name="connsiteY74" fmla="*/ 2540 h 2439352"/>
              <a:gd name="connisteX75" fmla="*/ 1603163 w 2355426"/>
              <a:gd name="connsiteY75" fmla="*/ 2540 h 2439352"/>
              <a:gd name="connisteX76" fmla="*/ 1503468 w 2355426"/>
              <a:gd name="connsiteY76" fmla="*/ 2540 h 2439352"/>
              <a:gd name="connisteX77" fmla="*/ 1431078 w 2355426"/>
              <a:gd name="connsiteY77" fmla="*/ 2540 h 2439352"/>
              <a:gd name="connisteX78" fmla="*/ 1358688 w 2355426"/>
              <a:gd name="connsiteY78" fmla="*/ 2540 h 2439352"/>
              <a:gd name="connisteX79" fmla="*/ 1205018 w 2355426"/>
              <a:gd name="connsiteY79" fmla="*/ 29845 h 2439352"/>
              <a:gd name="connisteX80" fmla="*/ 1132628 w 2355426"/>
              <a:gd name="connsiteY80" fmla="*/ 56515 h 2439352"/>
              <a:gd name="connisteX81" fmla="*/ 1024043 w 2355426"/>
              <a:gd name="connsiteY81" fmla="*/ 56515 h 2439352"/>
              <a:gd name="connisteX82" fmla="*/ 915458 w 2355426"/>
              <a:gd name="connsiteY82" fmla="*/ 56515 h 2439352"/>
              <a:gd name="connisteX83" fmla="*/ 806873 w 2355426"/>
              <a:gd name="connsiteY83" fmla="*/ 56515 h 2439352"/>
              <a:gd name="connisteX84" fmla="*/ 716068 w 2355426"/>
              <a:gd name="connsiteY84" fmla="*/ 56515 h 2439352"/>
              <a:gd name="connisteX85" fmla="*/ 643678 w 2355426"/>
              <a:gd name="connsiteY85" fmla="*/ 74930 h 2439352"/>
              <a:gd name="connisteX86" fmla="*/ 562398 w 2355426"/>
              <a:gd name="connsiteY86" fmla="*/ 74930 h 2439352"/>
              <a:gd name="connisteX87" fmla="*/ 481118 w 2355426"/>
              <a:gd name="connsiteY87" fmla="*/ 66040 h 2439352"/>
              <a:gd name="connisteX88" fmla="*/ 408728 w 2355426"/>
              <a:gd name="connsiteY88" fmla="*/ 66040 h 243935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Lst>
            <a:rect l="l" t="t" r="r" b="b"/>
            <a:pathLst>
              <a:path w="2355427" h="2439353">
                <a:moveTo>
                  <a:pt x="544618" y="47625"/>
                </a:moveTo>
                <a:cubicBezTo>
                  <a:pt x="530013" y="46990"/>
                  <a:pt x="495088" y="38735"/>
                  <a:pt x="462703" y="47625"/>
                </a:cubicBezTo>
                <a:cubicBezTo>
                  <a:pt x="430318" y="56515"/>
                  <a:pt x="421428" y="69215"/>
                  <a:pt x="381423" y="92710"/>
                </a:cubicBezTo>
                <a:cubicBezTo>
                  <a:pt x="341418" y="116205"/>
                  <a:pt x="302048" y="137795"/>
                  <a:pt x="263948" y="165100"/>
                </a:cubicBezTo>
                <a:cubicBezTo>
                  <a:pt x="225848" y="192405"/>
                  <a:pt x="215053" y="201295"/>
                  <a:pt x="191558" y="228600"/>
                </a:cubicBezTo>
                <a:cubicBezTo>
                  <a:pt x="168063" y="255905"/>
                  <a:pt x="171873" y="273685"/>
                  <a:pt x="146473" y="300990"/>
                </a:cubicBezTo>
                <a:cubicBezTo>
                  <a:pt x="121073" y="328295"/>
                  <a:pt x="88053" y="335280"/>
                  <a:pt x="64558" y="364490"/>
                </a:cubicBezTo>
                <a:cubicBezTo>
                  <a:pt x="41063" y="393700"/>
                  <a:pt x="37253" y="415290"/>
                  <a:pt x="28363" y="445770"/>
                </a:cubicBezTo>
                <a:cubicBezTo>
                  <a:pt x="19473" y="476250"/>
                  <a:pt x="21378" y="487680"/>
                  <a:pt x="19473" y="518160"/>
                </a:cubicBezTo>
                <a:cubicBezTo>
                  <a:pt x="17568" y="548640"/>
                  <a:pt x="23283" y="567055"/>
                  <a:pt x="19473" y="599440"/>
                </a:cubicBezTo>
                <a:cubicBezTo>
                  <a:pt x="15663" y="631825"/>
                  <a:pt x="5503" y="648970"/>
                  <a:pt x="1693" y="681355"/>
                </a:cubicBezTo>
                <a:cubicBezTo>
                  <a:pt x="-2117" y="713740"/>
                  <a:pt x="1693" y="728345"/>
                  <a:pt x="1693" y="762635"/>
                </a:cubicBezTo>
                <a:cubicBezTo>
                  <a:pt x="1693" y="796925"/>
                  <a:pt x="1693" y="818515"/>
                  <a:pt x="1693" y="852805"/>
                </a:cubicBezTo>
                <a:cubicBezTo>
                  <a:pt x="1693" y="887095"/>
                  <a:pt x="1693" y="903605"/>
                  <a:pt x="1693" y="934085"/>
                </a:cubicBezTo>
                <a:cubicBezTo>
                  <a:pt x="1693" y="964565"/>
                  <a:pt x="-2117" y="977265"/>
                  <a:pt x="1693" y="1006475"/>
                </a:cubicBezTo>
                <a:cubicBezTo>
                  <a:pt x="5503" y="1035685"/>
                  <a:pt x="14393" y="1049655"/>
                  <a:pt x="19473" y="1078865"/>
                </a:cubicBezTo>
                <a:cubicBezTo>
                  <a:pt x="24553" y="1108075"/>
                  <a:pt x="17568" y="1113155"/>
                  <a:pt x="28363" y="1151255"/>
                </a:cubicBezTo>
                <a:cubicBezTo>
                  <a:pt x="39158" y="1189355"/>
                  <a:pt x="59478" y="1229360"/>
                  <a:pt x="74083" y="1269365"/>
                </a:cubicBezTo>
                <a:cubicBezTo>
                  <a:pt x="88688" y="1309370"/>
                  <a:pt x="89958" y="1316355"/>
                  <a:pt x="100753" y="1350645"/>
                </a:cubicBezTo>
                <a:cubicBezTo>
                  <a:pt x="111548" y="1384935"/>
                  <a:pt x="115358" y="1406525"/>
                  <a:pt x="128058" y="1440815"/>
                </a:cubicBezTo>
                <a:cubicBezTo>
                  <a:pt x="140758" y="1475105"/>
                  <a:pt x="147743" y="1491615"/>
                  <a:pt x="164253" y="1522730"/>
                </a:cubicBezTo>
                <a:cubicBezTo>
                  <a:pt x="180763" y="1553845"/>
                  <a:pt x="190923" y="1560830"/>
                  <a:pt x="209338" y="1595120"/>
                </a:cubicBezTo>
                <a:cubicBezTo>
                  <a:pt x="227753" y="1629410"/>
                  <a:pt x="233468" y="1657985"/>
                  <a:pt x="255058" y="1694180"/>
                </a:cubicBezTo>
                <a:cubicBezTo>
                  <a:pt x="276648" y="1730375"/>
                  <a:pt x="288713" y="1743710"/>
                  <a:pt x="317923" y="1776095"/>
                </a:cubicBezTo>
                <a:cubicBezTo>
                  <a:pt x="347133" y="1808480"/>
                  <a:pt x="368723" y="1826895"/>
                  <a:pt x="399838" y="1857375"/>
                </a:cubicBezTo>
                <a:cubicBezTo>
                  <a:pt x="430953" y="1887855"/>
                  <a:pt x="446828" y="1899285"/>
                  <a:pt x="472228" y="1929765"/>
                </a:cubicBezTo>
                <a:cubicBezTo>
                  <a:pt x="497628" y="1960245"/>
                  <a:pt x="500803" y="1981835"/>
                  <a:pt x="526203" y="2011045"/>
                </a:cubicBezTo>
                <a:cubicBezTo>
                  <a:pt x="551603" y="2040255"/>
                  <a:pt x="571288" y="2047240"/>
                  <a:pt x="598593" y="2074545"/>
                </a:cubicBezTo>
                <a:cubicBezTo>
                  <a:pt x="625898" y="2101850"/>
                  <a:pt x="631613" y="2119630"/>
                  <a:pt x="662093" y="2146935"/>
                </a:cubicBezTo>
                <a:cubicBezTo>
                  <a:pt x="692573" y="2174240"/>
                  <a:pt x="719878" y="2184400"/>
                  <a:pt x="752263" y="2209800"/>
                </a:cubicBezTo>
                <a:cubicBezTo>
                  <a:pt x="784648" y="2235200"/>
                  <a:pt x="794173" y="2249805"/>
                  <a:pt x="824653" y="2273300"/>
                </a:cubicBezTo>
                <a:cubicBezTo>
                  <a:pt x="855133" y="2296795"/>
                  <a:pt x="873548" y="2308225"/>
                  <a:pt x="905933" y="2327910"/>
                </a:cubicBezTo>
                <a:cubicBezTo>
                  <a:pt x="938318" y="2347595"/>
                  <a:pt x="956733" y="2355215"/>
                  <a:pt x="987848" y="2372995"/>
                </a:cubicBezTo>
                <a:cubicBezTo>
                  <a:pt x="1018963" y="2390775"/>
                  <a:pt x="1029758" y="2405380"/>
                  <a:pt x="1060238" y="2418080"/>
                </a:cubicBezTo>
                <a:cubicBezTo>
                  <a:pt x="1090718" y="2430780"/>
                  <a:pt x="1103418" y="2432685"/>
                  <a:pt x="1141518" y="2436495"/>
                </a:cubicBezTo>
                <a:cubicBezTo>
                  <a:pt x="1179618" y="2440305"/>
                  <a:pt x="1213908" y="2440305"/>
                  <a:pt x="1250103" y="2436495"/>
                </a:cubicBezTo>
                <a:cubicBezTo>
                  <a:pt x="1286298" y="2432685"/>
                  <a:pt x="1292013" y="2428875"/>
                  <a:pt x="1322493" y="2418080"/>
                </a:cubicBezTo>
                <a:cubicBezTo>
                  <a:pt x="1352973" y="2407285"/>
                  <a:pt x="1373293" y="2392680"/>
                  <a:pt x="1403773" y="2381885"/>
                </a:cubicBezTo>
                <a:cubicBezTo>
                  <a:pt x="1434253" y="2371090"/>
                  <a:pt x="1438063" y="2369820"/>
                  <a:pt x="1476163" y="2364105"/>
                </a:cubicBezTo>
                <a:cubicBezTo>
                  <a:pt x="1514263" y="2358390"/>
                  <a:pt x="1555538" y="2361565"/>
                  <a:pt x="1593638" y="2354580"/>
                </a:cubicBezTo>
                <a:cubicBezTo>
                  <a:pt x="1631738" y="2347595"/>
                  <a:pt x="1633643" y="2338705"/>
                  <a:pt x="1666028" y="2327910"/>
                </a:cubicBezTo>
                <a:cubicBezTo>
                  <a:pt x="1698413" y="2317115"/>
                  <a:pt x="1729528" y="2320290"/>
                  <a:pt x="1756833" y="2300605"/>
                </a:cubicBezTo>
                <a:cubicBezTo>
                  <a:pt x="1784138" y="2280920"/>
                  <a:pt x="1778423" y="2255520"/>
                  <a:pt x="1801918" y="2228215"/>
                </a:cubicBezTo>
                <a:cubicBezTo>
                  <a:pt x="1825413" y="2200910"/>
                  <a:pt x="1850813" y="2192020"/>
                  <a:pt x="1874308" y="2164715"/>
                </a:cubicBezTo>
                <a:cubicBezTo>
                  <a:pt x="1897803" y="2137410"/>
                  <a:pt x="1902883" y="2124710"/>
                  <a:pt x="1919393" y="2092325"/>
                </a:cubicBezTo>
                <a:cubicBezTo>
                  <a:pt x="1935903" y="2059940"/>
                  <a:pt x="1944793" y="2034540"/>
                  <a:pt x="1955588" y="2002155"/>
                </a:cubicBezTo>
                <a:cubicBezTo>
                  <a:pt x="1966383" y="1969770"/>
                  <a:pt x="1961303" y="1958975"/>
                  <a:pt x="1974003" y="1929765"/>
                </a:cubicBezTo>
                <a:cubicBezTo>
                  <a:pt x="1986703" y="1900555"/>
                  <a:pt x="1993688" y="1887855"/>
                  <a:pt x="2019088" y="1857375"/>
                </a:cubicBezTo>
                <a:cubicBezTo>
                  <a:pt x="2044488" y="1826895"/>
                  <a:pt x="2074968" y="1808480"/>
                  <a:pt x="2100368" y="1776095"/>
                </a:cubicBezTo>
                <a:cubicBezTo>
                  <a:pt x="2125768" y="1743710"/>
                  <a:pt x="2132753" y="1725295"/>
                  <a:pt x="2145453" y="1694180"/>
                </a:cubicBezTo>
                <a:cubicBezTo>
                  <a:pt x="2158153" y="1663065"/>
                  <a:pt x="2145453" y="1651000"/>
                  <a:pt x="2163868" y="1621790"/>
                </a:cubicBezTo>
                <a:cubicBezTo>
                  <a:pt x="2182283" y="1592580"/>
                  <a:pt x="2210858" y="1581785"/>
                  <a:pt x="2236258" y="1549400"/>
                </a:cubicBezTo>
                <a:cubicBezTo>
                  <a:pt x="2261658" y="1517015"/>
                  <a:pt x="2273723" y="1493520"/>
                  <a:pt x="2290233" y="1459230"/>
                </a:cubicBezTo>
                <a:cubicBezTo>
                  <a:pt x="2306743" y="1424940"/>
                  <a:pt x="2311823" y="1408430"/>
                  <a:pt x="2317538" y="1377950"/>
                </a:cubicBezTo>
                <a:cubicBezTo>
                  <a:pt x="2323253" y="1347470"/>
                  <a:pt x="2317538" y="1334770"/>
                  <a:pt x="2317538" y="1305560"/>
                </a:cubicBezTo>
                <a:cubicBezTo>
                  <a:pt x="2317538" y="1276350"/>
                  <a:pt x="2317538" y="1264285"/>
                  <a:pt x="2317538" y="1233170"/>
                </a:cubicBezTo>
                <a:cubicBezTo>
                  <a:pt x="2317538" y="1202055"/>
                  <a:pt x="2313728" y="1183640"/>
                  <a:pt x="2317538" y="1151255"/>
                </a:cubicBezTo>
                <a:cubicBezTo>
                  <a:pt x="2321348" y="1118870"/>
                  <a:pt x="2332143" y="1102360"/>
                  <a:pt x="2335953" y="1069975"/>
                </a:cubicBezTo>
                <a:cubicBezTo>
                  <a:pt x="2339763" y="1037590"/>
                  <a:pt x="2332143" y="1022985"/>
                  <a:pt x="2335953" y="988695"/>
                </a:cubicBezTo>
                <a:cubicBezTo>
                  <a:pt x="2339763" y="954405"/>
                  <a:pt x="2349923" y="932815"/>
                  <a:pt x="2353733" y="898525"/>
                </a:cubicBezTo>
                <a:cubicBezTo>
                  <a:pt x="2357543" y="864235"/>
                  <a:pt x="2353733" y="852805"/>
                  <a:pt x="2353733" y="816610"/>
                </a:cubicBezTo>
                <a:cubicBezTo>
                  <a:pt x="2353733" y="780415"/>
                  <a:pt x="2355638" y="758825"/>
                  <a:pt x="2353733" y="717550"/>
                </a:cubicBezTo>
                <a:cubicBezTo>
                  <a:pt x="2351828" y="676275"/>
                  <a:pt x="2353733" y="652145"/>
                  <a:pt x="2344843" y="608965"/>
                </a:cubicBezTo>
                <a:cubicBezTo>
                  <a:pt x="2335953" y="565785"/>
                  <a:pt x="2319443" y="538480"/>
                  <a:pt x="2308648" y="500380"/>
                </a:cubicBezTo>
                <a:cubicBezTo>
                  <a:pt x="2297853" y="462280"/>
                  <a:pt x="2294043" y="450850"/>
                  <a:pt x="2290233" y="418465"/>
                </a:cubicBezTo>
                <a:cubicBezTo>
                  <a:pt x="2286423" y="386080"/>
                  <a:pt x="2292138" y="367665"/>
                  <a:pt x="2290233" y="337185"/>
                </a:cubicBezTo>
                <a:cubicBezTo>
                  <a:pt x="2288328" y="306705"/>
                  <a:pt x="2288328" y="294005"/>
                  <a:pt x="2281343" y="264795"/>
                </a:cubicBezTo>
                <a:cubicBezTo>
                  <a:pt x="2274358" y="235585"/>
                  <a:pt x="2268643" y="224790"/>
                  <a:pt x="2254038" y="192405"/>
                </a:cubicBezTo>
                <a:cubicBezTo>
                  <a:pt x="2239433" y="160020"/>
                  <a:pt x="2228638" y="136525"/>
                  <a:pt x="2208953" y="102235"/>
                </a:cubicBezTo>
                <a:cubicBezTo>
                  <a:pt x="2189268" y="67945"/>
                  <a:pt x="2180378" y="40005"/>
                  <a:pt x="2154978" y="20320"/>
                </a:cubicBezTo>
                <a:cubicBezTo>
                  <a:pt x="2129578" y="635"/>
                  <a:pt x="2111798" y="6350"/>
                  <a:pt x="2082588" y="2540"/>
                </a:cubicBezTo>
                <a:cubicBezTo>
                  <a:pt x="2053378" y="-1270"/>
                  <a:pt x="2048298" y="2540"/>
                  <a:pt x="2010198" y="2540"/>
                </a:cubicBezTo>
                <a:cubicBezTo>
                  <a:pt x="1972098" y="2540"/>
                  <a:pt x="1937173" y="2540"/>
                  <a:pt x="1892088" y="2540"/>
                </a:cubicBezTo>
                <a:cubicBezTo>
                  <a:pt x="1847003" y="2540"/>
                  <a:pt x="1823508" y="2540"/>
                  <a:pt x="1783503" y="2540"/>
                </a:cubicBezTo>
                <a:cubicBezTo>
                  <a:pt x="1743498" y="2540"/>
                  <a:pt x="1729528" y="2540"/>
                  <a:pt x="1693333" y="2540"/>
                </a:cubicBezTo>
                <a:cubicBezTo>
                  <a:pt x="1657138" y="2540"/>
                  <a:pt x="1641263" y="2540"/>
                  <a:pt x="1603163" y="2540"/>
                </a:cubicBezTo>
                <a:cubicBezTo>
                  <a:pt x="1565063" y="2540"/>
                  <a:pt x="1537758" y="2540"/>
                  <a:pt x="1503468" y="2540"/>
                </a:cubicBezTo>
                <a:cubicBezTo>
                  <a:pt x="1469178" y="2540"/>
                  <a:pt x="1460288" y="2540"/>
                  <a:pt x="1431078" y="2540"/>
                </a:cubicBezTo>
                <a:cubicBezTo>
                  <a:pt x="1401868" y="2540"/>
                  <a:pt x="1403773" y="-3175"/>
                  <a:pt x="1358688" y="2540"/>
                </a:cubicBezTo>
                <a:cubicBezTo>
                  <a:pt x="1313603" y="8255"/>
                  <a:pt x="1250103" y="19050"/>
                  <a:pt x="1205018" y="29845"/>
                </a:cubicBezTo>
                <a:cubicBezTo>
                  <a:pt x="1159933" y="40640"/>
                  <a:pt x="1168823" y="51435"/>
                  <a:pt x="1132628" y="56515"/>
                </a:cubicBezTo>
                <a:cubicBezTo>
                  <a:pt x="1096433" y="61595"/>
                  <a:pt x="1067223" y="56515"/>
                  <a:pt x="1024043" y="56515"/>
                </a:cubicBezTo>
                <a:cubicBezTo>
                  <a:pt x="980863" y="56515"/>
                  <a:pt x="958638" y="56515"/>
                  <a:pt x="915458" y="56515"/>
                </a:cubicBezTo>
                <a:cubicBezTo>
                  <a:pt x="872278" y="56515"/>
                  <a:pt x="846878" y="56515"/>
                  <a:pt x="806873" y="56515"/>
                </a:cubicBezTo>
                <a:cubicBezTo>
                  <a:pt x="766868" y="56515"/>
                  <a:pt x="748453" y="52705"/>
                  <a:pt x="716068" y="56515"/>
                </a:cubicBezTo>
                <a:cubicBezTo>
                  <a:pt x="683683" y="60325"/>
                  <a:pt x="674158" y="71120"/>
                  <a:pt x="643678" y="74930"/>
                </a:cubicBezTo>
                <a:cubicBezTo>
                  <a:pt x="613198" y="78740"/>
                  <a:pt x="594783" y="76835"/>
                  <a:pt x="562398" y="74930"/>
                </a:cubicBezTo>
                <a:cubicBezTo>
                  <a:pt x="530013" y="73025"/>
                  <a:pt x="511598" y="67945"/>
                  <a:pt x="481118" y="66040"/>
                </a:cubicBezTo>
                <a:cubicBezTo>
                  <a:pt x="450638" y="64135"/>
                  <a:pt x="421428" y="66040"/>
                  <a:pt x="408728" y="66040"/>
                </a:cubicBezTo>
              </a:path>
            </a:pathLst>
          </a:cu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1" name="文本框 10">
            <a:extLst>
              <a:ext uri="{FF2B5EF4-FFF2-40B4-BE49-F238E27FC236}">
                <a16:creationId xmlns:a16="http://schemas.microsoft.com/office/drawing/2014/main" id="{91857E3C-443A-4A5F-AAF7-D3C09C01AE26}"/>
              </a:ext>
            </a:extLst>
          </p:cNvPr>
          <p:cNvSpPr txBox="1">
            <a:spLocks noChangeArrowheads="1"/>
          </p:cNvSpPr>
          <p:nvPr/>
        </p:nvSpPr>
        <p:spPr bwMode="auto">
          <a:xfrm>
            <a:off x="457200" y="1978025"/>
            <a:ext cx="2347913"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基本组成和工作机制</a:t>
            </a:r>
          </a:p>
          <a:p>
            <a:pPr marL="0" lvl="2" eaLnBrk="1" hangingPunct="1">
              <a:spcBef>
                <a:spcPct val="0"/>
              </a:spcBef>
              <a:buFontTx/>
              <a:buNone/>
            </a:pPr>
            <a:r>
              <a:rPr lang="zh-CN" altLang="en-US" sz="1800"/>
              <a:t>侧重电子计算机的</a:t>
            </a:r>
            <a:r>
              <a:rPr lang="zh-CN" altLang="en-US" sz="1800" b="1">
                <a:solidFill>
                  <a:srgbClr val="C00000"/>
                </a:solidFill>
              </a:rPr>
              <a:t>硬件实现</a:t>
            </a:r>
          </a:p>
          <a:p>
            <a:pPr eaLnBrk="1" hangingPunct="1">
              <a:spcBef>
                <a:spcPct val="0"/>
              </a:spcBef>
              <a:buFontTx/>
              <a:buNone/>
            </a:pPr>
            <a:endParaRPr lang="zh-CN" altLang="en-US" sz="1800" b="1">
              <a:solidFill>
                <a:srgbClr val="C00000"/>
              </a:solidFill>
            </a:endParaRPr>
          </a:p>
        </p:txBody>
      </p:sp>
      <p:sp>
        <p:nvSpPr>
          <p:cNvPr id="12" name="文本框 11">
            <a:extLst>
              <a:ext uri="{FF2B5EF4-FFF2-40B4-BE49-F238E27FC236}">
                <a16:creationId xmlns:a16="http://schemas.microsoft.com/office/drawing/2014/main" id="{FE172BB7-770F-4E64-9635-74152B79E847}"/>
              </a:ext>
            </a:extLst>
          </p:cNvPr>
          <p:cNvSpPr txBox="1">
            <a:spLocks noChangeArrowheads="1"/>
          </p:cNvSpPr>
          <p:nvPr/>
        </p:nvSpPr>
        <p:spPr bwMode="auto">
          <a:xfrm>
            <a:off x="3940175" y="1355725"/>
            <a:ext cx="33528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2" eaLnBrk="1" hangingPunct="1">
              <a:lnSpc>
                <a:spcPct val="80000"/>
              </a:lnSpc>
              <a:spcBef>
                <a:spcPct val="0"/>
              </a:spcBef>
              <a:buFontTx/>
              <a:buNone/>
            </a:pPr>
            <a:r>
              <a:rPr lang="zh-CN" altLang="en-US" sz="1800"/>
              <a:t>论述计算机的各种基本结构、设计技术和性能分析方法</a:t>
            </a:r>
          </a:p>
          <a:p>
            <a:pPr lvl="2" eaLnBrk="1" hangingPunct="1">
              <a:lnSpc>
                <a:spcPct val="80000"/>
              </a:lnSpc>
              <a:spcBef>
                <a:spcPct val="0"/>
              </a:spcBef>
              <a:buFontTx/>
              <a:buNone/>
            </a:pPr>
            <a:endParaRPr lang="zh-CN" altLang="en-US" sz="1800"/>
          </a:p>
          <a:p>
            <a:pPr lvl="2" eaLnBrk="1" hangingPunct="1">
              <a:lnSpc>
                <a:spcPct val="80000"/>
              </a:lnSpc>
              <a:spcBef>
                <a:spcPct val="0"/>
              </a:spcBef>
              <a:buFontTx/>
              <a:buNone/>
            </a:pPr>
            <a:r>
              <a:rPr lang="zh-CN" altLang="en-US" sz="1800"/>
              <a:t>侧重计算机</a:t>
            </a:r>
            <a:r>
              <a:rPr lang="zh-CN" altLang="en-US" sz="1800" b="1">
                <a:solidFill>
                  <a:srgbClr val="0070C0"/>
                </a:solidFill>
              </a:rPr>
              <a:t>指令集及其软硬件实现</a:t>
            </a:r>
          </a:p>
        </p:txBody>
      </p:sp>
      <p:sp>
        <p:nvSpPr>
          <p:cNvPr id="44047" name="文本框 3">
            <a:extLst>
              <a:ext uri="{FF2B5EF4-FFF2-40B4-BE49-F238E27FC236}">
                <a16:creationId xmlns:a16="http://schemas.microsoft.com/office/drawing/2014/main" id="{E18F1803-F5F4-4DA6-BF61-BCB1C30C369E}"/>
              </a:ext>
            </a:extLst>
          </p:cNvPr>
          <p:cNvSpPr txBox="1">
            <a:spLocks noChangeArrowheads="1"/>
          </p:cNvSpPr>
          <p:nvPr/>
        </p:nvSpPr>
        <p:spPr bwMode="auto">
          <a:xfrm>
            <a:off x="346075" y="1627188"/>
            <a:ext cx="2249488"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80000"/>
              </a:lnSpc>
              <a:spcBef>
                <a:spcPct val="0"/>
              </a:spcBef>
              <a:buFont typeface="Arial" panose="020B0604020202020204" pitchFamily="34" charset="0"/>
              <a:buNone/>
            </a:pPr>
            <a:r>
              <a:rPr lang="zh-CN" altLang="en-US" sz="1800" b="1">
                <a:solidFill>
                  <a:srgbClr val="C00000"/>
                </a:solidFill>
              </a:rPr>
              <a:t>计算机组成原理</a:t>
            </a:r>
          </a:p>
        </p:txBody>
      </p:sp>
      <p:sp>
        <p:nvSpPr>
          <p:cNvPr id="44048" name="文本框 4">
            <a:extLst>
              <a:ext uri="{FF2B5EF4-FFF2-40B4-BE49-F238E27FC236}">
                <a16:creationId xmlns:a16="http://schemas.microsoft.com/office/drawing/2014/main" id="{0730C308-D1B7-42FA-B6E8-FE4B8A9C0490}"/>
              </a:ext>
            </a:extLst>
          </p:cNvPr>
          <p:cNvSpPr txBox="1">
            <a:spLocks noChangeArrowheads="1"/>
          </p:cNvSpPr>
          <p:nvPr/>
        </p:nvSpPr>
        <p:spPr bwMode="auto">
          <a:xfrm>
            <a:off x="4411663" y="1039813"/>
            <a:ext cx="22494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80000"/>
              </a:lnSpc>
              <a:spcBef>
                <a:spcPct val="0"/>
              </a:spcBef>
              <a:buFont typeface="Arial" panose="020B0604020202020204" pitchFamily="34" charset="0"/>
              <a:buNone/>
            </a:pPr>
            <a:r>
              <a:rPr lang="zh-CN" altLang="en-US" sz="1800" b="1">
                <a:solidFill>
                  <a:srgbClr val="C00000"/>
                </a:solidFill>
                <a:sym typeface="宋体" panose="02010600030101010101" pitchFamily="2" charset="-122"/>
              </a:rPr>
              <a:t>计算机体系结构</a:t>
            </a:r>
          </a:p>
        </p:txBody>
      </p:sp>
      <p:pic>
        <p:nvPicPr>
          <p:cNvPr id="8" name="图片 7">
            <a:extLst>
              <a:ext uri="{FF2B5EF4-FFF2-40B4-BE49-F238E27FC236}">
                <a16:creationId xmlns:a16="http://schemas.microsoft.com/office/drawing/2014/main" id="{863148A1-42F8-42C9-A1AD-B1788E7198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1438" y="2733675"/>
            <a:ext cx="1458912"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任意多边形 12">
            <a:extLst>
              <a:ext uri="{FF2B5EF4-FFF2-40B4-BE49-F238E27FC236}">
                <a16:creationId xmlns:a16="http://schemas.microsoft.com/office/drawing/2014/main" id="{D9596684-169C-4591-8613-C061BBBA4369}"/>
              </a:ext>
            </a:extLst>
          </p:cNvPr>
          <p:cNvSpPr/>
          <p:nvPr/>
        </p:nvSpPr>
        <p:spPr>
          <a:xfrm>
            <a:off x="6076950" y="1049338"/>
            <a:ext cx="2998788" cy="4389437"/>
          </a:xfrm>
          <a:custGeom>
            <a:avLst/>
            <a:gdLst>
              <a:gd name="connisteX0" fmla="*/ 1847638 w 2999457"/>
              <a:gd name="connsiteY0" fmla="*/ 18415 h 4389675"/>
              <a:gd name="connisteX1" fmla="*/ 1775248 w 2999457"/>
              <a:gd name="connsiteY1" fmla="*/ 27305 h 4389675"/>
              <a:gd name="connisteX2" fmla="*/ 1702858 w 2999457"/>
              <a:gd name="connsiteY2" fmla="*/ 27305 h 4389675"/>
              <a:gd name="connisteX3" fmla="*/ 1630468 w 2999457"/>
              <a:gd name="connsiteY3" fmla="*/ 27305 h 4389675"/>
              <a:gd name="connisteX4" fmla="*/ 1558078 w 2999457"/>
              <a:gd name="connsiteY4" fmla="*/ 18415 h 4389675"/>
              <a:gd name="connisteX5" fmla="*/ 1476798 w 2999457"/>
              <a:gd name="connsiteY5" fmla="*/ 27305 h 4389675"/>
              <a:gd name="connisteX6" fmla="*/ 1404408 w 2999457"/>
              <a:gd name="connsiteY6" fmla="*/ 36195 h 4389675"/>
              <a:gd name="connisteX7" fmla="*/ 1332018 w 2999457"/>
              <a:gd name="connsiteY7" fmla="*/ 36195 h 4389675"/>
              <a:gd name="connisteX8" fmla="*/ 1259628 w 2999457"/>
              <a:gd name="connsiteY8" fmla="*/ 99695 h 4389675"/>
              <a:gd name="connisteX9" fmla="*/ 1223433 w 2999457"/>
              <a:gd name="connsiteY9" fmla="*/ 172085 h 4389675"/>
              <a:gd name="connisteX10" fmla="*/ 1187238 w 2999457"/>
              <a:gd name="connsiteY10" fmla="*/ 244475 h 4389675"/>
              <a:gd name="connisteX11" fmla="*/ 1159933 w 2999457"/>
              <a:gd name="connsiteY11" fmla="*/ 316865 h 4389675"/>
              <a:gd name="connisteX12" fmla="*/ 1105958 w 2999457"/>
              <a:gd name="connsiteY12" fmla="*/ 389255 h 4389675"/>
              <a:gd name="connisteX13" fmla="*/ 1042458 w 2999457"/>
              <a:gd name="connsiteY13" fmla="*/ 461645 h 4389675"/>
              <a:gd name="connisteX14" fmla="*/ 1006263 w 2999457"/>
              <a:gd name="connsiteY14" fmla="*/ 534035 h 4389675"/>
              <a:gd name="connisteX15" fmla="*/ 978958 w 2999457"/>
              <a:gd name="connsiteY15" fmla="*/ 606425 h 4389675"/>
              <a:gd name="connisteX16" fmla="*/ 970068 w 2999457"/>
              <a:gd name="connsiteY16" fmla="*/ 678815 h 4389675"/>
              <a:gd name="connisteX17" fmla="*/ 924983 w 2999457"/>
              <a:gd name="connsiteY17" fmla="*/ 751205 h 4389675"/>
              <a:gd name="connisteX18" fmla="*/ 897678 w 2999457"/>
              <a:gd name="connsiteY18" fmla="*/ 832485 h 4389675"/>
              <a:gd name="connisteX19" fmla="*/ 861483 w 2999457"/>
              <a:gd name="connsiteY19" fmla="*/ 923290 h 4389675"/>
              <a:gd name="connisteX20" fmla="*/ 816398 w 2999457"/>
              <a:gd name="connsiteY20" fmla="*/ 995680 h 4389675"/>
              <a:gd name="connisteX21" fmla="*/ 761788 w 2999457"/>
              <a:gd name="connsiteY21" fmla="*/ 1076960 h 4389675"/>
              <a:gd name="connisteX22" fmla="*/ 725593 w 2999457"/>
              <a:gd name="connsiteY22" fmla="*/ 1149350 h 4389675"/>
              <a:gd name="connisteX23" fmla="*/ 653203 w 2999457"/>
              <a:gd name="connsiteY23" fmla="*/ 1221740 h 4389675"/>
              <a:gd name="connisteX24" fmla="*/ 589703 w 2999457"/>
              <a:gd name="connsiteY24" fmla="*/ 1294130 h 4389675"/>
              <a:gd name="connisteX25" fmla="*/ 535728 w 2999457"/>
              <a:gd name="connsiteY25" fmla="*/ 1375410 h 4389675"/>
              <a:gd name="connisteX26" fmla="*/ 490643 w 2999457"/>
              <a:gd name="connsiteY26" fmla="*/ 1447800 h 4389675"/>
              <a:gd name="connisteX27" fmla="*/ 418253 w 2999457"/>
              <a:gd name="connsiteY27" fmla="*/ 1501775 h 4389675"/>
              <a:gd name="connisteX28" fmla="*/ 354753 w 2999457"/>
              <a:gd name="connsiteY28" fmla="*/ 1574165 h 4389675"/>
              <a:gd name="connisteX29" fmla="*/ 309668 w 2999457"/>
              <a:gd name="connsiteY29" fmla="*/ 1646555 h 4389675"/>
              <a:gd name="connisteX30" fmla="*/ 218863 w 2999457"/>
              <a:gd name="connsiteY30" fmla="*/ 1728470 h 4389675"/>
              <a:gd name="connisteX31" fmla="*/ 191558 w 2999457"/>
              <a:gd name="connsiteY31" fmla="*/ 1800860 h 4389675"/>
              <a:gd name="connisteX32" fmla="*/ 146473 w 2999457"/>
              <a:gd name="connsiteY32" fmla="*/ 1882140 h 4389675"/>
              <a:gd name="connisteX33" fmla="*/ 92498 w 2999457"/>
              <a:gd name="connsiteY33" fmla="*/ 1954530 h 4389675"/>
              <a:gd name="connisteX34" fmla="*/ 82973 w 2999457"/>
              <a:gd name="connsiteY34" fmla="*/ 2026920 h 4389675"/>
              <a:gd name="connisteX35" fmla="*/ 74083 w 2999457"/>
              <a:gd name="connsiteY35" fmla="*/ 2108200 h 4389675"/>
              <a:gd name="connisteX36" fmla="*/ 37888 w 2999457"/>
              <a:gd name="connsiteY36" fmla="*/ 2207895 h 4389675"/>
              <a:gd name="connisteX37" fmla="*/ 20108 w 2999457"/>
              <a:gd name="connsiteY37" fmla="*/ 2289175 h 4389675"/>
              <a:gd name="connisteX38" fmla="*/ 20108 w 2999457"/>
              <a:gd name="connsiteY38" fmla="*/ 2370455 h 4389675"/>
              <a:gd name="connisteX39" fmla="*/ 20108 w 2999457"/>
              <a:gd name="connsiteY39" fmla="*/ 2442845 h 4389675"/>
              <a:gd name="connisteX40" fmla="*/ 20108 w 2999457"/>
              <a:gd name="connsiteY40" fmla="*/ 2524125 h 4389675"/>
              <a:gd name="connisteX41" fmla="*/ 1693 w 2999457"/>
              <a:gd name="connsiteY41" fmla="*/ 2606040 h 4389675"/>
              <a:gd name="connisteX42" fmla="*/ 1693 w 2999457"/>
              <a:gd name="connsiteY42" fmla="*/ 2687320 h 4389675"/>
              <a:gd name="connisteX43" fmla="*/ 1693 w 2999457"/>
              <a:gd name="connsiteY43" fmla="*/ 2759710 h 4389675"/>
              <a:gd name="connisteX44" fmla="*/ 1693 w 2999457"/>
              <a:gd name="connsiteY44" fmla="*/ 2832100 h 4389675"/>
              <a:gd name="connisteX45" fmla="*/ 20108 w 2999457"/>
              <a:gd name="connsiteY45" fmla="*/ 2904490 h 4389675"/>
              <a:gd name="connisteX46" fmla="*/ 37888 w 2999457"/>
              <a:gd name="connsiteY46" fmla="*/ 2976880 h 4389675"/>
              <a:gd name="connisteX47" fmla="*/ 74083 w 2999457"/>
              <a:gd name="connsiteY47" fmla="*/ 3049270 h 4389675"/>
              <a:gd name="connisteX48" fmla="*/ 92498 w 2999457"/>
              <a:gd name="connsiteY48" fmla="*/ 3130550 h 4389675"/>
              <a:gd name="connisteX49" fmla="*/ 137583 w 2999457"/>
              <a:gd name="connsiteY49" fmla="*/ 3221355 h 4389675"/>
              <a:gd name="connisteX50" fmla="*/ 164888 w 2999457"/>
              <a:gd name="connsiteY50" fmla="*/ 3293745 h 4389675"/>
              <a:gd name="connisteX51" fmla="*/ 182668 w 2999457"/>
              <a:gd name="connsiteY51" fmla="*/ 3366135 h 4389675"/>
              <a:gd name="connisteX52" fmla="*/ 182668 w 2999457"/>
              <a:gd name="connsiteY52" fmla="*/ 3437890 h 4389675"/>
              <a:gd name="connisteX53" fmla="*/ 201083 w 2999457"/>
              <a:gd name="connsiteY53" fmla="*/ 3510280 h 4389675"/>
              <a:gd name="connisteX54" fmla="*/ 201083 w 2999457"/>
              <a:gd name="connsiteY54" fmla="*/ 3582670 h 4389675"/>
              <a:gd name="connisteX55" fmla="*/ 218863 w 2999457"/>
              <a:gd name="connsiteY55" fmla="*/ 3664585 h 4389675"/>
              <a:gd name="connisteX56" fmla="*/ 263948 w 2999457"/>
              <a:gd name="connsiteY56" fmla="*/ 3745865 h 4389675"/>
              <a:gd name="connisteX57" fmla="*/ 309668 w 2999457"/>
              <a:gd name="connsiteY57" fmla="*/ 3818255 h 4389675"/>
              <a:gd name="connisteX58" fmla="*/ 354753 w 2999457"/>
              <a:gd name="connsiteY58" fmla="*/ 3890645 h 4389675"/>
              <a:gd name="connisteX59" fmla="*/ 408728 w 2999457"/>
              <a:gd name="connsiteY59" fmla="*/ 3963035 h 4389675"/>
              <a:gd name="connisteX60" fmla="*/ 490643 w 2999457"/>
              <a:gd name="connsiteY60" fmla="*/ 4035425 h 4389675"/>
              <a:gd name="connisteX61" fmla="*/ 553508 w 2999457"/>
              <a:gd name="connsiteY61" fmla="*/ 4107815 h 4389675"/>
              <a:gd name="connisteX62" fmla="*/ 625898 w 2999457"/>
              <a:gd name="connsiteY62" fmla="*/ 4161790 h 4389675"/>
              <a:gd name="connisteX63" fmla="*/ 698288 w 2999457"/>
              <a:gd name="connsiteY63" fmla="*/ 4216400 h 4389675"/>
              <a:gd name="connisteX64" fmla="*/ 780203 w 2999457"/>
              <a:gd name="connsiteY64" fmla="*/ 4252595 h 4389675"/>
              <a:gd name="connisteX65" fmla="*/ 852593 w 2999457"/>
              <a:gd name="connsiteY65" fmla="*/ 4297680 h 4389675"/>
              <a:gd name="connisteX66" fmla="*/ 933873 w 2999457"/>
              <a:gd name="connsiteY66" fmla="*/ 4333875 h 4389675"/>
              <a:gd name="connisteX67" fmla="*/ 1042458 w 2999457"/>
              <a:gd name="connsiteY67" fmla="*/ 4352290 h 4389675"/>
              <a:gd name="connisteX68" fmla="*/ 1123738 w 2999457"/>
              <a:gd name="connsiteY68" fmla="*/ 4388485 h 4389675"/>
              <a:gd name="connisteX69" fmla="*/ 1196128 w 2999457"/>
              <a:gd name="connsiteY69" fmla="*/ 4378960 h 4389675"/>
              <a:gd name="connisteX70" fmla="*/ 1286298 w 2999457"/>
              <a:gd name="connsiteY70" fmla="*/ 4378960 h 4389675"/>
              <a:gd name="connisteX71" fmla="*/ 1358688 w 2999457"/>
              <a:gd name="connsiteY71" fmla="*/ 4378960 h 4389675"/>
              <a:gd name="connisteX72" fmla="*/ 1440603 w 2999457"/>
              <a:gd name="connsiteY72" fmla="*/ 4378960 h 4389675"/>
              <a:gd name="connisteX73" fmla="*/ 1512993 w 2999457"/>
              <a:gd name="connsiteY73" fmla="*/ 4378960 h 4389675"/>
              <a:gd name="connisteX74" fmla="*/ 1603163 w 2999457"/>
              <a:gd name="connsiteY74" fmla="*/ 4370070 h 4389675"/>
              <a:gd name="connisteX75" fmla="*/ 1675553 w 2999457"/>
              <a:gd name="connsiteY75" fmla="*/ 4352290 h 4389675"/>
              <a:gd name="connisteX76" fmla="*/ 1766358 w 2999457"/>
              <a:gd name="connsiteY76" fmla="*/ 4333875 h 4389675"/>
              <a:gd name="connisteX77" fmla="*/ 1847638 w 2999457"/>
              <a:gd name="connsiteY77" fmla="*/ 4306570 h 4389675"/>
              <a:gd name="connisteX78" fmla="*/ 1928918 w 2999457"/>
              <a:gd name="connsiteY78" fmla="*/ 4288790 h 4389675"/>
              <a:gd name="connisteX79" fmla="*/ 2010198 w 2999457"/>
              <a:gd name="connsiteY79" fmla="*/ 4270375 h 4389675"/>
              <a:gd name="connisteX80" fmla="*/ 2109893 w 2999457"/>
              <a:gd name="connsiteY80" fmla="*/ 4234180 h 4389675"/>
              <a:gd name="connisteX81" fmla="*/ 2191173 w 2999457"/>
              <a:gd name="connsiteY81" fmla="*/ 4216400 h 4389675"/>
              <a:gd name="connisteX82" fmla="*/ 2273088 w 2999457"/>
              <a:gd name="connsiteY82" fmla="*/ 4180205 h 4389675"/>
              <a:gd name="connisteX83" fmla="*/ 2344843 w 2999457"/>
              <a:gd name="connsiteY83" fmla="*/ 4171315 h 4389675"/>
              <a:gd name="connisteX84" fmla="*/ 2417233 w 2999457"/>
              <a:gd name="connsiteY84" fmla="*/ 4171315 h 4389675"/>
              <a:gd name="connisteX85" fmla="*/ 2489623 w 2999457"/>
              <a:gd name="connsiteY85" fmla="*/ 4161790 h 4389675"/>
              <a:gd name="connisteX86" fmla="*/ 2562013 w 2999457"/>
              <a:gd name="connsiteY86" fmla="*/ 4152900 h 4389675"/>
              <a:gd name="connisteX87" fmla="*/ 2634403 w 2999457"/>
              <a:gd name="connsiteY87" fmla="*/ 4107815 h 4389675"/>
              <a:gd name="connisteX88" fmla="*/ 2716318 w 2999457"/>
              <a:gd name="connsiteY88" fmla="*/ 4071620 h 4389675"/>
              <a:gd name="connisteX89" fmla="*/ 2788708 w 2999457"/>
              <a:gd name="connsiteY89" fmla="*/ 4008120 h 4389675"/>
              <a:gd name="connisteX90" fmla="*/ 2833793 w 2999457"/>
              <a:gd name="connsiteY90" fmla="*/ 3935730 h 4389675"/>
              <a:gd name="connisteX91" fmla="*/ 2878878 w 2999457"/>
              <a:gd name="connsiteY91" fmla="*/ 3854450 h 4389675"/>
              <a:gd name="connisteX92" fmla="*/ 2897293 w 2999457"/>
              <a:gd name="connsiteY92" fmla="*/ 3782060 h 4389675"/>
              <a:gd name="connisteX93" fmla="*/ 2915073 w 2999457"/>
              <a:gd name="connsiteY93" fmla="*/ 3709670 h 4389675"/>
              <a:gd name="connisteX94" fmla="*/ 2923963 w 2999457"/>
              <a:gd name="connsiteY94" fmla="*/ 3637280 h 4389675"/>
              <a:gd name="connisteX95" fmla="*/ 2923963 w 2999457"/>
              <a:gd name="connsiteY95" fmla="*/ 3564890 h 4389675"/>
              <a:gd name="connisteX96" fmla="*/ 2923963 w 2999457"/>
              <a:gd name="connsiteY96" fmla="*/ 3483610 h 4389675"/>
              <a:gd name="connisteX97" fmla="*/ 2933488 w 2999457"/>
              <a:gd name="connsiteY97" fmla="*/ 3411220 h 4389675"/>
              <a:gd name="connisteX98" fmla="*/ 2933488 w 2999457"/>
              <a:gd name="connsiteY98" fmla="*/ 3338830 h 4389675"/>
              <a:gd name="connisteX99" fmla="*/ 2951268 w 2999457"/>
              <a:gd name="connsiteY99" fmla="*/ 3257550 h 4389675"/>
              <a:gd name="connisteX100" fmla="*/ 2960158 w 2999457"/>
              <a:gd name="connsiteY100" fmla="*/ 3166745 h 4389675"/>
              <a:gd name="connisteX101" fmla="*/ 2960158 w 2999457"/>
              <a:gd name="connsiteY101" fmla="*/ 3094355 h 4389675"/>
              <a:gd name="connisteX102" fmla="*/ 2960158 w 2999457"/>
              <a:gd name="connsiteY102" fmla="*/ 3021965 h 4389675"/>
              <a:gd name="connisteX103" fmla="*/ 2960158 w 2999457"/>
              <a:gd name="connsiteY103" fmla="*/ 2949575 h 4389675"/>
              <a:gd name="connisteX104" fmla="*/ 2960158 w 2999457"/>
              <a:gd name="connsiteY104" fmla="*/ 2877185 h 4389675"/>
              <a:gd name="connisteX105" fmla="*/ 2996353 w 2999457"/>
              <a:gd name="connsiteY105" fmla="*/ 2804795 h 4389675"/>
              <a:gd name="connisteX106" fmla="*/ 2996353 w 2999457"/>
              <a:gd name="connsiteY106" fmla="*/ 2714625 h 4389675"/>
              <a:gd name="connisteX107" fmla="*/ 2996353 w 2999457"/>
              <a:gd name="connsiteY107" fmla="*/ 2623820 h 4389675"/>
              <a:gd name="connisteX108" fmla="*/ 2996353 w 2999457"/>
              <a:gd name="connsiteY108" fmla="*/ 2551430 h 4389675"/>
              <a:gd name="connisteX109" fmla="*/ 2996353 w 2999457"/>
              <a:gd name="connsiteY109" fmla="*/ 2479040 h 4389675"/>
              <a:gd name="connisteX110" fmla="*/ 2996353 w 2999457"/>
              <a:gd name="connsiteY110" fmla="*/ 2406650 h 4389675"/>
              <a:gd name="connisteX111" fmla="*/ 2996353 w 2999457"/>
              <a:gd name="connsiteY111" fmla="*/ 2334260 h 4389675"/>
              <a:gd name="connisteX112" fmla="*/ 2987463 w 2999457"/>
              <a:gd name="connsiteY112" fmla="*/ 2252980 h 4389675"/>
              <a:gd name="connisteX113" fmla="*/ 2987463 w 2999457"/>
              <a:gd name="connsiteY113" fmla="*/ 2180590 h 4389675"/>
              <a:gd name="connisteX114" fmla="*/ 2987463 w 2999457"/>
              <a:gd name="connsiteY114" fmla="*/ 2108200 h 4389675"/>
              <a:gd name="connisteX115" fmla="*/ 2987463 w 2999457"/>
              <a:gd name="connsiteY115" fmla="*/ 2035810 h 4389675"/>
              <a:gd name="connisteX116" fmla="*/ 2987463 w 2999457"/>
              <a:gd name="connsiteY116" fmla="*/ 1954530 h 4389675"/>
              <a:gd name="connisteX117" fmla="*/ 2987463 w 2999457"/>
              <a:gd name="connsiteY117" fmla="*/ 1873250 h 4389675"/>
              <a:gd name="connisteX118" fmla="*/ 2987463 w 2999457"/>
              <a:gd name="connsiteY118" fmla="*/ 1800860 h 4389675"/>
              <a:gd name="connisteX119" fmla="*/ 2987463 w 2999457"/>
              <a:gd name="connsiteY119" fmla="*/ 1728470 h 4389675"/>
              <a:gd name="connisteX120" fmla="*/ 2987463 w 2999457"/>
              <a:gd name="connsiteY120" fmla="*/ 1646555 h 4389675"/>
              <a:gd name="connisteX121" fmla="*/ 2987463 w 2999457"/>
              <a:gd name="connsiteY121" fmla="*/ 1574165 h 4389675"/>
              <a:gd name="connisteX122" fmla="*/ 2987463 w 2999457"/>
              <a:gd name="connsiteY122" fmla="*/ 1501775 h 4389675"/>
              <a:gd name="connisteX123" fmla="*/ 2987463 w 2999457"/>
              <a:gd name="connsiteY123" fmla="*/ 1411605 h 4389675"/>
              <a:gd name="connisteX124" fmla="*/ 2987463 w 2999457"/>
              <a:gd name="connsiteY124" fmla="*/ 1330325 h 4389675"/>
              <a:gd name="connisteX125" fmla="*/ 2987463 w 2999457"/>
              <a:gd name="connsiteY125" fmla="*/ 1248410 h 4389675"/>
              <a:gd name="connisteX126" fmla="*/ 2987463 w 2999457"/>
              <a:gd name="connsiteY126" fmla="*/ 1158240 h 4389675"/>
              <a:gd name="connisteX127" fmla="*/ 2987463 w 2999457"/>
              <a:gd name="connsiteY127" fmla="*/ 1085850 h 4389675"/>
              <a:gd name="connisteX128" fmla="*/ 2969683 w 2999457"/>
              <a:gd name="connsiteY128" fmla="*/ 995680 h 4389675"/>
              <a:gd name="connisteX129" fmla="*/ 2951268 w 2999457"/>
              <a:gd name="connsiteY129" fmla="*/ 913765 h 4389675"/>
              <a:gd name="connisteX130" fmla="*/ 2951268 w 2999457"/>
              <a:gd name="connsiteY130" fmla="*/ 841375 h 4389675"/>
              <a:gd name="connisteX131" fmla="*/ 2942378 w 2999457"/>
              <a:gd name="connsiteY131" fmla="*/ 742315 h 4389675"/>
              <a:gd name="connisteX132" fmla="*/ 2933488 w 2999457"/>
              <a:gd name="connsiteY132" fmla="*/ 669925 h 4389675"/>
              <a:gd name="connisteX133" fmla="*/ 2933488 w 2999457"/>
              <a:gd name="connsiteY133" fmla="*/ 597535 h 4389675"/>
              <a:gd name="connisteX134" fmla="*/ 2933488 w 2999457"/>
              <a:gd name="connsiteY134" fmla="*/ 515620 h 4389675"/>
              <a:gd name="connisteX135" fmla="*/ 2933488 w 2999457"/>
              <a:gd name="connsiteY135" fmla="*/ 434340 h 4389675"/>
              <a:gd name="connisteX136" fmla="*/ 2915073 w 2999457"/>
              <a:gd name="connsiteY136" fmla="*/ 353060 h 4389675"/>
              <a:gd name="connisteX137" fmla="*/ 2915073 w 2999457"/>
              <a:gd name="connsiteY137" fmla="*/ 280670 h 4389675"/>
              <a:gd name="connisteX138" fmla="*/ 2906183 w 2999457"/>
              <a:gd name="connsiteY138" fmla="*/ 208280 h 4389675"/>
              <a:gd name="connisteX139" fmla="*/ 2906183 w 2999457"/>
              <a:gd name="connsiteY139" fmla="*/ 135890 h 4389675"/>
              <a:gd name="connisteX140" fmla="*/ 2869988 w 2999457"/>
              <a:gd name="connsiteY140" fmla="*/ 63500 h 4389675"/>
              <a:gd name="connisteX141" fmla="*/ 2797598 w 2999457"/>
              <a:gd name="connsiteY141" fmla="*/ 63500 h 4389675"/>
              <a:gd name="connisteX142" fmla="*/ 2725208 w 2999457"/>
              <a:gd name="connsiteY142" fmla="*/ 63500 h 4389675"/>
              <a:gd name="connisteX143" fmla="*/ 2652818 w 2999457"/>
              <a:gd name="connsiteY143" fmla="*/ 63500 h 4389675"/>
              <a:gd name="connisteX144" fmla="*/ 2580428 w 2999457"/>
              <a:gd name="connsiteY144" fmla="*/ 45085 h 4389675"/>
              <a:gd name="connisteX145" fmla="*/ 2508038 w 2999457"/>
              <a:gd name="connsiteY145" fmla="*/ 45085 h 4389675"/>
              <a:gd name="connisteX146" fmla="*/ 2426758 w 2999457"/>
              <a:gd name="connsiteY146" fmla="*/ 45085 h 4389675"/>
              <a:gd name="connisteX147" fmla="*/ 2354368 w 2999457"/>
              <a:gd name="connsiteY147" fmla="*/ 45085 h 4389675"/>
              <a:gd name="connisteX148" fmla="*/ 2281978 w 2999457"/>
              <a:gd name="connsiteY148" fmla="*/ 45085 h 4389675"/>
              <a:gd name="connisteX149" fmla="*/ 2209588 w 2999457"/>
              <a:gd name="connsiteY149" fmla="*/ 45085 h 4389675"/>
              <a:gd name="connisteX150" fmla="*/ 2137198 w 2999457"/>
              <a:gd name="connsiteY150" fmla="*/ 45085 h 4389675"/>
              <a:gd name="connisteX151" fmla="*/ 2064808 w 2999457"/>
              <a:gd name="connsiteY151" fmla="*/ 27305 h 4389675"/>
              <a:gd name="connisteX152" fmla="*/ 1992418 w 2999457"/>
              <a:gd name="connsiteY152" fmla="*/ 18415 h 4389675"/>
              <a:gd name="connisteX153" fmla="*/ 1920028 w 2999457"/>
              <a:gd name="connsiteY153" fmla="*/ 0 h 4389675"/>
              <a:gd name="connisteX154" fmla="*/ 1838748 w 2999457"/>
              <a:gd name="connsiteY154" fmla="*/ 18415 h 43896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Lst>
            <a:rect l="l" t="t" r="r" b="b"/>
            <a:pathLst>
              <a:path w="2999458" h="4389676">
                <a:moveTo>
                  <a:pt x="1847638" y="18415"/>
                </a:moveTo>
                <a:cubicBezTo>
                  <a:pt x="1834303" y="20320"/>
                  <a:pt x="1804458" y="25400"/>
                  <a:pt x="1775248" y="27305"/>
                </a:cubicBezTo>
                <a:cubicBezTo>
                  <a:pt x="1746038" y="29210"/>
                  <a:pt x="1732068" y="27305"/>
                  <a:pt x="1702858" y="27305"/>
                </a:cubicBezTo>
                <a:cubicBezTo>
                  <a:pt x="1673648" y="27305"/>
                  <a:pt x="1659678" y="29210"/>
                  <a:pt x="1630468" y="27305"/>
                </a:cubicBezTo>
                <a:cubicBezTo>
                  <a:pt x="1601258" y="25400"/>
                  <a:pt x="1588558" y="18415"/>
                  <a:pt x="1558078" y="18415"/>
                </a:cubicBezTo>
                <a:cubicBezTo>
                  <a:pt x="1527598" y="18415"/>
                  <a:pt x="1507278" y="23495"/>
                  <a:pt x="1476798" y="27305"/>
                </a:cubicBezTo>
                <a:cubicBezTo>
                  <a:pt x="1446318" y="31115"/>
                  <a:pt x="1433618" y="34290"/>
                  <a:pt x="1404408" y="36195"/>
                </a:cubicBezTo>
                <a:cubicBezTo>
                  <a:pt x="1375198" y="38100"/>
                  <a:pt x="1361228" y="23495"/>
                  <a:pt x="1332018" y="36195"/>
                </a:cubicBezTo>
                <a:cubicBezTo>
                  <a:pt x="1302808" y="48895"/>
                  <a:pt x="1281218" y="72390"/>
                  <a:pt x="1259628" y="99695"/>
                </a:cubicBezTo>
                <a:cubicBezTo>
                  <a:pt x="1238038" y="127000"/>
                  <a:pt x="1238038" y="142875"/>
                  <a:pt x="1223433" y="172085"/>
                </a:cubicBezTo>
                <a:cubicBezTo>
                  <a:pt x="1208828" y="201295"/>
                  <a:pt x="1199938" y="215265"/>
                  <a:pt x="1187238" y="244475"/>
                </a:cubicBezTo>
                <a:cubicBezTo>
                  <a:pt x="1174538" y="273685"/>
                  <a:pt x="1176443" y="287655"/>
                  <a:pt x="1159933" y="316865"/>
                </a:cubicBezTo>
                <a:cubicBezTo>
                  <a:pt x="1143423" y="346075"/>
                  <a:pt x="1129453" y="360045"/>
                  <a:pt x="1105958" y="389255"/>
                </a:cubicBezTo>
                <a:cubicBezTo>
                  <a:pt x="1082463" y="418465"/>
                  <a:pt x="1062143" y="432435"/>
                  <a:pt x="1042458" y="461645"/>
                </a:cubicBezTo>
                <a:cubicBezTo>
                  <a:pt x="1022773" y="490855"/>
                  <a:pt x="1018963" y="504825"/>
                  <a:pt x="1006263" y="534035"/>
                </a:cubicBezTo>
                <a:cubicBezTo>
                  <a:pt x="993563" y="563245"/>
                  <a:pt x="985943" y="577215"/>
                  <a:pt x="978958" y="606425"/>
                </a:cubicBezTo>
                <a:cubicBezTo>
                  <a:pt x="971973" y="635635"/>
                  <a:pt x="980863" y="649605"/>
                  <a:pt x="970068" y="678815"/>
                </a:cubicBezTo>
                <a:cubicBezTo>
                  <a:pt x="959273" y="708025"/>
                  <a:pt x="939588" y="720725"/>
                  <a:pt x="924983" y="751205"/>
                </a:cubicBezTo>
                <a:cubicBezTo>
                  <a:pt x="910378" y="781685"/>
                  <a:pt x="910378" y="798195"/>
                  <a:pt x="897678" y="832485"/>
                </a:cubicBezTo>
                <a:cubicBezTo>
                  <a:pt x="884978" y="866775"/>
                  <a:pt x="877993" y="890905"/>
                  <a:pt x="861483" y="923290"/>
                </a:cubicBezTo>
                <a:cubicBezTo>
                  <a:pt x="844973" y="955675"/>
                  <a:pt x="836083" y="965200"/>
                  <a:pt x="816398" y="995680"/>
                </a:cubicBezTo>
                <a:cubicBezTo>
                  <a:pt x="796713" y="1026160"/>
                  <a:pt x="780203" y="1046480"/>
                  <a:pt x="761788" y="1076960"/>
                </a:cubicBezTo>
                <a:cubicBezTo>
                  <a:pt x="743373" y="1107440"/>
                  <a:pt x="747183" y="1120140"/>
                  <a:pt x="725593" y="1149350"/>
                </a:cubicBezTo>
                <a:cubicBezTo>
                  <a:pt x="704003" y="1178560"/>
                  <a:pt x="680508" y="1192530"/>
                  <a:pt x="653203" y="1221740"/>
                </a:cubicBezTo>
                <a:cubicBezTo>
                  <a:pt x="625898" y="1250950"/>
                  <a:pt x="613198" y="1263650"/>
                  <a:pt x="589703" y="1294130"/>
                </a:cubicBezTo>
                <a:cubicBezTo>
                  <a:pt x="566208" y="1324610"/>
                  <a:pt x="555413" y="1344930"/>
                  <a:pt x="535728" y="1375410"/>
                </a:cubicBezTo>
                <a:cubicBezTo>
                  <a:pt x="516043" y="1405890"/>
                  <a:pt x="514138" y="1422400"/>
                  <a:pt x="490643" y="1447800"/>
                </a:cubicBezTo>
                <a:cubicBezTo>
                  <a:pt x="467148" y="1473200"/>
                  <a:pt x="445558" y="1476375"/>
                  <a:pt x="418253" y="1501775"/>
                </a:cubicBezTo>
                <a:cubicBezTo>
                  <a:pt x="390948" y="1527175"/>
                  <a:pt x="376343" y="1544955"/>
                  <a:pt x="354753" y="1574165"/>
                </a:cubicBezTo>
                <a:cubicBezTo>
                  <a:pt x="333163" y="1603375"/>
                  <a:pt x="336973" y="1615440"/>
                  <a:pt x="309668" y="1646555"/>
                </a:cubicBezTo>
                <a:cubicBezTo>
                  <a:pt x="282363" y="1677670"/>
                  <a:pt x="242358" y="1697355"/>
                  <a:pt x="218863" y="1728470"/>
                </a:cubicBezTo>
                <a:cubicBezTo>
                  <a:pt x="195368" y="1759585"/>
                  <a:pt x="206163" y="1770380"/>
                  <a:pt x="191558" y="1800860"/>
                </a:cubicBezTo>
                <a:cubicBezTo>
                  <a:pt x="176953" y="1831340"/>
                  <a:pt x="166158" y="1851660"/>
                  <a:pt x="146473" y="1882140"/>
                </a:cubicBezTo>
                <a:cubicBezTo>
                  <a:pt x="126788" y="1912620"/>
                  <a:pt x="105198" y="1925320"/>
                  <a:pt x="92498" y="1954530"/>
                </a:cubicBezTo>
                <a:cubicBezTo>
                  <a:pt x="79798" y="1983740"/>
                  <a:pt x="86783" y="1996440"/>
                  <a:pt x="82973" y="2026920"/>
                </a:cubicBezTo>
                <a:cubicBezTo>
                  <a:pt x="79163" y="2057400"/>
                  <a:pt x="82973" y="2072005"/>
                  <a:pt x="74083" y="2108200"/>
                </a:cubicBezTo>
                <a:cubicBezTo>
                  <a:pt x="65193" y="2144395"/>
                  <a:pt x="48683" y="2171700"/>
                  <a:pt x="37888" y="2207895"/>
                </a:cubicBezTo>
                <a:cubicBezTo>
                  <a:pt x="27093" y="2244090"/>
                  <a:pt x="23918" y="2256790"/>
                  <a:pt x="20108" y="2289175"/>
                </a:cubicBezTo>
                <a:cubicBezTo>
                  <a:pt x="16298" y="2321560"/>
                  <a:pt x="20108" y="2339975"/>
                  <a:pt x="20108" y="2370455"/>
                </a:cubicBezTo>
                <a:cubicBezTo>
                  <a:pt x="20108" y="2400935"/>
                  <a:pt x="20108" y="2412365"/>
                  <a:pt x="20108" y="2442845"/>
                </a:cubicBezTo>
                <a:cubicBezTo>
                  <a:pt x="20108" y="2473325"/>
                  <a:pt x="23918" y="2491740"/>
                  <a:pt x="20108" y="2524125"/>
                </a:cubicBezTo>
                <a:cubicBezTo>
                  <a:pt x="16298" y="2556510"/>
                  <a:pt x="5503" y="2573655"/>
                  <a:pt x="1693" y="2606040"/>
                </a:cubicBezTo>
                <a:cubicBezTo>
                  <a:pt x="-2117" y="2638425"/>
                  <a:pt x="1693" y="2656840"/>
                  <a:pt x="1693" y="2687320"/>
                </a:cubicBezTo>
                <a:cubicBezTo>
                  <a:pt x="1693" y="2717800"/>
                  <a:pt x="1693" y="2730500"/>
                  <a:pt x="1693" y="2759710"/>
                </a:cubicBezTo>
                <a:cubicBezTo>
                  <a:pt x="1693" y="2788920"/>
                  <a:pt x="-2117" y="2802890"/>
                  <a:pt x="1693" y="2832100"/>
                </a:cubicBezTo>
                <a:cubicBezTo>
                  <a:pt x="5503" y="2861310"/>
                  <a:pt x="13123" y="2875280"/>
                  <a:pt x="20108" y="2904490"/>
                </a:cubicBezTo>
                <a:cubicBezTo>
                  <a:pt x="27093" y="2933700"/>
                  <a:pt x="27093" y="2947670"/>
                  <a:pt x="37888" y="2976880"/>
                </a:cubicBezTo>
                <a:cubicBezTo>
                  <a:pt x="48683" y="3006090"/>
                  <a:pt x="63288" y="3018790"/>
                  <a:pt x="74083" y="3049270"/>
                </a:cubicBezTo>
                <a:cubicBezTo>
                  <a:pt x="84878" y="3079750"/>
                  <a:pt x="79798" y="3096260"/>
                  <a:pt x="92498" y="3130550"/>
                </a:cubicBezTo>
                <a:cubicBezTo>
                  <a:pt x="105198" y="3164840"/>
                  <a:pt x="122978" y="3188970"/>
                  <a:pt x="137583" y="3221355"/>
                </a:cubicBezTo>
                <a:cubicBezTo>
                  <a:pt x="152188" y="3253740"/>
                  <a:pt x="155998" y="3264535"/>
                  <a:pt x="164888" y="3293745"/>
                </a:cubicBezTo>
                <a:cubicBezTo>
                  <a:pt x="173778" y="3322955"/>
                  <a:pt x="178858" y="3337560"/>
                  <a:pt x="182668" y="3366135"/>
                </a:cubicBezTo>
                <a:cubicBezTo>
                  <a:pt x="186478" y="3394710"/>
                  <a:pt x="178858" y="3409315"/>
                  <a:pt x="182668" y="3437890"/>
                </a:cubicBezTo>
                <a:cubicBezTo>
                  <a:pt x="186478" y="3466465"/>
                  <a:pt x="197273" y="3481070"/>
                  <a:pt x="201083" y="3510280"/>
                </a:cubicBezTo>
                <a:cubicBezTo>
                  <a:pt x="204893" y="3539490"/>
                  <a:pt x="197273" y="3551555"/>
                  <a:pt x="201083" y="3582670"/>
                </a:cubicBezTo>
                <a:cubicBezTo>
                  <a:pt x="204893" y="3613785"/>
                  <a:pt x="206163" y="3632200"/>
                  <a:pt x="218863" y="3664585"/>
                </a:cubicBezTo>
                <a:cubicBezTo>
                  <a:pt x="231563" y="3696970"/>
                  <a:pt x="245533" y="3715385"/>
                  <a:pt x="263948" y="3745865"/>
                </a:cubicBezTo>
                <a:cubicBezTo>
                  <a:pt x="282363" y="3776345"/>
                  <a:pt x="291253" y="3789045"/>
                  <a:pt x="309668" y="3818255"/>
                </a:cubicBezTo>
                <a:cubicBezTo>
                  <a:pt x="328083" y="3847465"/>
                  <a:pt x="335068" y="3861435"/>
                  <a:pt x="354753" y="3890645"/>
                </a:cubicBezTo>
                <a:cubicBezTo>
                  <a:pt x="374438" y="3919855"/>
                  <a:pt x="381423" y="3933825"/>
                  <a:pt x="408728" y="3963035"/>
                </a:cubicBezTo>
                <a:cubicBezTo>
                  <a:pt x="436033" y="3992245"/>
                  <a:pt x="461433" y="4006215"/>
                  <a:pt x="490643" y="4035425"/>
                </a:cubicBezTo>
                <a:cubicBezTo>
                  <a:pt x="519853" y="4064635"/>
                  <a:pt x="526203" y="4082415"/>
                  <a:pt x="553508" y="4107815"/>
                </a:cubicBezTo>
                <a:cubicBezTo>
                  <a:pt x="580813" y="4133215"/>
                  <a:pt x="596688" y="4140200"/>
                  <a:pt x="625898" y="4161790"/>
                </a:cubicBezTo>
                <a:cubicBezTo>
                  <a:pt x="655108" y="4183380"/>
                  <a:pt x="667173" y="4197985"/>
                  <a:pt x="698288" y="4216400"/>
                </a:cubicBezTo>
                <a:cubicBezTo>
                  <a:pt x="729403" y="4234815"/>
                  <a:pt x="749088" y="4236085"/>
                  <a:pt x="780203" y="4252595"/>
                </a:cubicBezTo>
                <a:cubicBezTo>
                  <a:pt x="811318" y="4269105"/>
                  <a:pt x="822113" y="4281170"/>
                  <a:pt x="852593" y="4297680"/>
                </a:cubicBezTo>
                <a:cubicBezTo>
                  <a:pt x="883073" y="4314190"/>
                  <a:pt x="895773" y="4323080"/>
                  <a:pt x="933873" y="4333875"/>
                </a:cubicBezTo>
                <a:cubicBezTo>
                  <a:pt x="971973" y="4344670"/>
                  <a:pt x="1004358" y="4341495"/>
                  <a:pt x="1042458" y="4352290"/>
                </a:cubicBezTo>
                <a:cubicBezTo>
                  <a:pt x="1080558" y="4363085"/>
                  <a:pt x="1093258" y="4383405"/>
                  <a:pt x="1123738" y="4388485"/>
                </a:cubicBezTo>
                <a:cubicBezTo>
                  <a:pt x="1154218" y="4393565"/>
                  <a:pt x="1163743" y="4380865"/>
                  <a:pt x="1196128" y="4378960"/>
                </a:cubicBezTo>
                <a:cubicBezTo>
                  <a:pt x="1228513" y="4377055"/>
                  <a:pt x="1253913" y="4378960"/>
                  <a:pt x="1286298" y="4378960"/>
                </a:cubicBezTo>
                <a:cubicBezTo>
                  <a:pt x="1318683" y="4378960"/>
                  <a:pt x="1327573" y="4378960"/>
                  <a:pt x="1358688" y="4378960"/>
                </a:cubicBezTo>
                <a:cubicBezTo>
                  <a:pt x="1389803" y="4378960"/>
                  <a:pt x="1409488" y="4378960"/>
                  <a:pt x="1440603" y="4378960"/>
                </a:cubicBezTo>
                <a:cubicBezTo>
                  <a:pt x="1471718" y="4378960"/>
                  <a:pt x="1480608" y="4380865"/>
                  <a:pt x="1512993" y="4378960"/>
                </a:cubicBezTo>
                <a:cubicBezTo>
                  <a:pt x="1545378" y="4377055"/>
                  <a:pt x="1570778" y="4375150"/>
                  <a:pt x="1603163" y="4370070"/>
                </a:cubicBezTo>
                <a:cubicBezTo>
                  <a:pt x="1635548" y="4364990"/>
                  <a:pt x="1643168" y="4359275"/>
                  <a:pt x="1675553" y="4352290"/>
                </a:cubicBezTo>
                <a:cubicBezTo>
                  <a:pt x="1707938" y="4345305"/>
                  <a:pt x="1732068" y="4342765"/>
                  <a:pt x="1766358" y="4333875"/>
                </a:cubicBezTo>
                <a:cubicBezTo>
                  <a:pt x="1800648" y="4324985"/>
                  <a:pt x="1815253" y="4315460"/>
                  <a:pt x="1847638" y="4306570"/>
                </a:cubicBezTo>
                <a:cubicBezTo>
                  <a:pt x="1880023" y="4297680"/>
                  <a:pt x="1896533" y="4295775"/>
                  <a:pt x="1928918" y="4288790"/>
                </a:cubicBezTo>
                <a:cubicBezTo>
                  <a:pt x="1961303" y="4281805"/>
                  <a:pt x="1974003" y="4281170"/>
                  <a:pt x="2010198" y="4270375"/>
                </a:cubicBezTo>
                <a:cubicBezTo>
                  <a:pt x="2046393" y="4259580"/>
                  <a:pt x="2073698" y="4244975"/>
                  <a:pt x="2109893" y="4234180"/>
                </a:cubicBezTo>
                <a:cubicBezTo>
                  <a:pt x="2146088" y="4223385"/>
                  <a:pt x="2158788" y="4227195"/>
                  <a:pt x="2191173" y="4216400"/>
                </a:cubicBezTo>
                <a:cubicBezTo>
                  <a:pt x="2223558" y="4205605"/>
                  <a:pt x="2242608" y="4189095"/>
                  <a:pt x="2273088" y="4180205"/>
                </a:cubicBezTo>
                <a:cubicBezTo>
                  <a:pt x="2303568" y="4171315"/>
                  <a:pt x="2316268" y="4173220"/>
                  <a:pt x="2344843" y="4171315"/>
                </a:cubicBezTo>
                <a:cubicBezTo>
                  <a:pt x="2373418" y="4169410"/>
                  <a:pt x="2388023" y="4173220"/>
                  <a:pt x="2417233" y="4171315"/>
                </a:cubicBezTo>
                <a:cubicBezTo>
                  <a:pt x="2446443" y="4169410"/>
                  <a:pt x="2460413" y="4165600"/>
                  <a:pt x="2489623" y="4161790"/>
                </a:cubicBezTo>
                <a:cubicBezTo>
                  <a:pt x="2518833" y="4157980"/>
                  <a:pt x="2532803" y="4163695"/>
                  <a:pt x="2562013" y="4152900"/>
                </a:cubicBezTo>
                <a:cubicBezTo>
                  <a:pt x="2591223" y="4142105"/>
                  <a:pt x="2603288" y="4124325"/>
                  <a:pt x="2634403" y="4107815"/>
                </a:cubicBezTo>
                <a:cubicBezTo>
                  <a:pt x="2665518" y="4091305"/>
                  <a:pt x="2685203" y="4091305"/>
                  <a:pt x="2716318" y="4071620"/>
                </a:cubicBezTo>
                <a:cubicBezTo>
                  <a:pt x="2747433" y="4051935"/>
                  <a:pt x="2765213" y="4035425"/>
                  <a:pt x="2788708" y="4008120"/>
                </a:cubicBezTo>
                <a:cubicBezTo>
                  <a:pt x="2812203" y="3980815"/>
                  <a:pt x="2816013" y="3966210"/>
                  <a:pt x="2833793" y="3935730"/>
                </a:cubicBezTo>
                <a:cubicBezTo>
                  <a:pt x="2851573" y="3905250"/>
                  <a:pt x="2866178" y="3884930"/>
                  <a:pt x="2878878" y="3854450"/>
                </a:cubicBezTo>
                <a:cubicBezTo>
                  <a:pt x="2891578" y="3823970"/>
                  <a:pt x="2890308" y="3811270"/>
                  <a:pt x="2897293" y="3782060"/>
                </a:cubicBezTo>
                <a:cubicBezTo>
                  <a:pt x="2904278" y="3752850"/>
                  <a:pt x="2909993" y="3738880"/>
                  <a:pt x="2915073" y="3709670"/>
                </a:cubicBezTo>
                <a:cubicBezTo>
                  <a:pt x="2920153" y="3680460"/>
                  <a:pt x="2922058" y="3666490"/>
                  <a:pt x="2923963" y="3637280"/>
                </a:cubicBezTo>
                <a:cubicBezTo>
                  <a:pt x="2925868" y="3608070"/>
                  <a:pt x="2923963" y="3595370"/>
                  <a:pt x="2923963" y="3564890"/>
                </a:cubicBezTo>
                <a:cubicBezTo>
                  <a:pt x="2923963" y="3534410"/>
                  <a:pt x="2922058" y="3514090"/>
                  <a:pt x="2923963" y="3483610"/>
                </a:cubicBezTo>
                <a:cubicBezTo>
                  <a:pt x="2925868" y="3453130"/>
                  <a:pt x="2931583" y="3440430"/>
                  <a:pt x="2933488" y="3411220"/>
                </a:cubicBezTo>
                <a:cubicBezTo>
                  <a:pt x="2935393" y="3382010"/>
                  <a:pt x="2929678" y="3369310"/>
                  <a:pt x="2933488" y="3338830"/>
                </a:cubicBezTo>
                <a:cubicBezTo>
                  <a:pt x="2937298" y="3308350"/>
                  <a:pt x="2946188" y="3291840"/>
                  <a:pt x="2951268" y="3257550"/>
                </a:cubicBezTo>
                <a:cubicBezTo>
                  <a:pt x="2956348" y="3223260"/>
                  <a:pt x="2958253" y="3199130"/>
                  <a:pt x="2960158" y="3166745"/>
                </a:cubicBezTo>
                <a:cubicBezTo>
                  <a:pt x="2962063" y="3134360"/>
                  <a:pt x="2960158" y="3123565"/>
                  <a:pt x="2960158" y="3094355"/>
                </a:cubicBezTo>
                <a:cubicBezTo>
                  <a:pt x="2960158" y="3065145"/>
                  <a:pt x="2960158" y="3051175"/>
                  <a:pt x="2960158" y="3021965"/>
                </a:cubicBezTo>
                <a:cubicBezTo>
                  <a:pt x="2960158" y="2992755"/>
                  <a:pt x="2960158" y="2978785"/>
                  <a:pt x="2960158" y="2949575"/>
                </a:cubicBezTo>
                <a:cubicBezTo>
                  <a:pt x="2960158" y="2920365"/>
                  <a:pt x="2953173" y="2906395"/>
                  <a:pt x="2960158" y="2877185"/>
                </a:cubicBezTo>
                <a:cubicBezTo>
                  <a:pt x="2967143" y="2847975"/>
                  <a:pt x="2989368" y="2837180"/>
                  <a:pt x="2996353" y="2804795"/>
                </a:cubicBezTo>
                <a:cubicBezTo>
                  <a:pt x="3003338" y="2772410"/>
                  <a:pt x="2996353" y="2750820"/>
                  <a:pt x="2996353" y="2714625"/>
                </a:cubicBezTo>
                <a:cubicBezTo>
                  <a:pt x="2996353" y="2678430"/>
                  <a:pt x="2996353" y="2656205"/>
                  <a:pt x="2996353" y="2623820"/>
                </a:cubicBezTo>
                <a:cubicBezTo>
                  <a:pt x="2996353" y="2591435"/>
                  <a:pt x="2996353" y="2580640"/>
                  <a:pt x="2996353" y="2551430"/>
                </a:cubicBezTo>
                <a:cubicBezTo>
                  <a:pt x="2996353" y="2522220"/>
                  <a:pt x="2996353" y="2508250"/>
                  <a:pt x="2996353" y="2479040"/>
                </a:cubicBezTo>
                <a:cubicBezTo>
                  <a:pt x="2996353" y="2449830"/>
                  <a:pt x="2996353" y="2435860"/>
                  <a:pt x="2996353" y="2406650"/>
                </a:cubicBezTo>
                <a:cubicBezTo>
                  <a:pt x="2996353" y="2377440"/>
                  <a:pt x="2998258" y="2364740"/>
                  <a:pt x="2996353" y="2334260"/>
                </a:cubicBezTo>
                <a:cubicBezTo>
                  <a:pt x="2994448" y="2303780"/>
                  <a:pt x="2989368" y="2283460"/>
                  <a:pt x="2987463" y="2252980"/>
                </a:cubicBezTo>
                <a:cubicBezTo>
                  <a:pt x="2985558" y="2222500"/>
                  <a:pt x="2987463" y="2209800"/>
                  <a:pt x="2987463" y="2180590"/>
                </a:cubicBezTo>
                <a:cubicBezTo>
                  <a:pt x="2987463" y="2151380"/>
                  <a:pt x="2987463" y="2137410"/>
                  <a:pt x="2987463" y="2108200"/>
                </a:cubicBezTo>
                <a:cubicBezTo>
                  <a:pt x="2987463" y="2078990"/>
                  <a:pt x="2987463" y="2066290"/>
                  <a:pt x="2987463" y="2035810"/>
                </a:cubicBezTo>
                <a:cubicBezTo>
                  <a:pt x="2987463" y="2005330"/>
                  <a:pt x="2987463" y="1986915"/>
                  <a:pt x="2987463" y="1954530"/>
                </a:cubicBezTo>
                <a:cubicBezTo>
                  <a:pt x="2987463" y="1922145"/>
                  <a:pt x="2987463" y="1903730"/>
                  <a:pt x="2987463" y="1873250"/>
                </a:cubicBezTo>
                <a:cubicBezTo>
                  <a:pt x="2987463" y="1842770"/>
                  <a:pt x="2987463" y="1830070"/>
                  <a:pt x="2987463" y="1800860"/>
                </a:cubicBezTo>
                <a:cubicBezTo>
                  <a:pt x="2987463" y="1771650"/>
                  <a:pt x="2987463" y="1759585"/>
                  <a:pt x="2987463" y="1728470"/>
                </a:cubicBezTo>
                <a:cubicBezTo>
                  <a:pt x="2987463" y="1697355"/>
                  <a:pt x="2987463" y="1677670"/>
                  <a:pt x="2987463" y="1646555"/>
                </a:cubicBezTo>
                <a:cubicBezTo>
                  <a:pt x="2987463" y="1615440"/>
                  <a:pt x="2987463" y="1603375"/>
                  <a:pt x="2987463" y="1574165"/>
                </a:cubicBezTo>
                <a:cubicBezTo>
                  <a:pt x="2987463" y="1544955"/>
                  <a:pt x="2987463" y="1534160"/>
                  <a:pt x="2987463" y="1501775"/>
                </a:cubicBezTo>
                <a:cubicBezTo>
                  <a:pt x="2987463" y="1469390"/>
                  <a:pt x="2987463" y="1445895"/>
                  <a:pt x="2987463" y="1411605"/>
                </a:cubicBezTo>
                <a:cubicBezTo>
                  <a:pt x="2987463" y="1377315"/>
                  <a:pt x="2987463" y="1362710"/>
                  <a:pt x="2987463" y="1330325"/>
                </a:cubicBezTo>
                <a:cubicBezTo>
                  <a:pt x="2987463" y="1297940"/>
                  <a:pt x="2987463" y="1282700"/>
                  <a:pt x="2987463" y="1248410"/>
                </a:cubicBezTo>
                <a:cubicBezTo>
                  <a:pt x="2987463" y="1214120"/>
                  <a:pt x="2987463" y="1190625"/>
                  <a:pt x="2987463" y="1158240"/>
                </a:cubicBezTo>
                <a:cubicBezTo>
                  <a:pt x="2987463" y="1125855"/>
                  <a:pt x="2991273" y="1118235"/>
                  <a:pt x="2987463" y="1085850"/>
                </a:cubicBezTo>
                <a:cubicBezTo>
                  <a:pt x="2983653" y="1053465"/>
                  <a:pt x="2976668" y="1029970"/>
                  <a:pt x="2969683" y="995680"/>
                </a:cubicBezTo>
                <a:cubicBezTo>
                  <a:pt x="2962698" y="961390"/>
                  <a:pt x="2955078" y="944880"/>
                  <a:pt x="2951268" y="913765"/>
                </a:cubicBezTo>
                <a:cubicBezTo>
                  <a:pt x="2947458" y="882650"/>
                  <a:pt x="2953173" y="875665"/>
                  <a:pt x="2951268" y="841375"/>
                </a:cubicBezTo>
                <a:cubicBezTo>
                  <a:pt x="2949363" y="807085"/>
                  <a:pt x="2946188" y="776605"/>
                  <a:pt x="2942378" y="742315"/>
                </a:cubicBezTo>
                <a:cubicBezTo>
                  <a:pt x="2938568" y="708025"/>
                  <a:pt x="2935393" y="699135"/>
                  <a:pt x="2933488" y="669925"/>
                </a:cubicBezTo>
                <a:cubicBezTo>
                  <a:pt x="2931583" y="640715"/>
                  <a:pt x="2933488" y="628650"/>
                  <a:pt x="2933488" y="597535"/>
                </a:cubicBezTo>
                <a:cubicBezTo>
                  <a:pt x="2933488" y="566420"/>
                  <a:pt x="2933488" y="548005"/>
                  <a:pt x="2933488" y="515620"/>
                </a:cubicBezTo>
                <a:cubicBezTo>
                  <a:pt x="2933488" y="483235"/>
                  <a:pt x="2937298" y="466725"/>
                  <a:pt x="2933488" y="434340"/>
                </a:cubicBezTo>
                <a:cubicBezTo>
                  <a:pt x="2929678" y="401955"/>
                  <a:pt x="2918883" y="383540"/>
                  <a:pt x="2915073" y="353060"/>
                </a:cubicBezTo>
                <a:cubicBezTo>
                  <a:pt x="2911263" y="322580"/>
                  <a:pt x="2916978" y="309880"/>
                  <a:pt x="2915073" y="280670"/>
                </a:cubicBezTo>
                <a:cubicBezTo>
                  <a:pt x="2913168" y="251460"/>
                  <a:pt x="2908088" y="237490"/>
                  <a:pt x="2906183" y="208280"/>
                </a:cubicBezTo>
                <a:cubicBezTo>
                  <a:pt x="2904278" y="179070"/>
                  <a:pt x="2913168" y="165100"/>
                  <a:pt x="2906183" y="135890"/>
                </a:cubicBezTo>
                <a:cubicBezTo>
                  <a:pt x="2899198" y="106680"/>
                  <a:pt x="2891578" y="78105"/>
                  <a:pt x="2869988" y="63500"/>
                </a:cubicBezTo>
                <a:cubicBezTo>
                  <a:pt x="2848398" y="48895"/>
                  <a:pt x="2826808" y="63500"/>
                  <a:pt x="2797598" y="63500"/>
                </a:cubicBezTo>
                <a:cubicBezTo>
                  <a:pt x="2768388" y="63500"/>
                  <a:pt x="2754418" y="63500"/>
                  <a:pt x="2725208" y="63500"/>
                </a:cubicBezTo>
                <a:cubicBezTo>
                  <a:pt x="2695998" y="63500"/>
                  <a:pt x="2682028" y="67310"/>
                  <a:pt x="2652818" y="63500"/>
                </a:cubicBezTo>
                <a:cubicBezTo>
                  <a:pt x="2623608" y="59690"/>
                  <a:pt x="2609638" y="48895"/>
                  <a:pt x="2580428" y="45085"/>
                </a:cubicBezTo>
                <a:cubicBezTo>
                  <a:pt x="2551218" y="41275"/>
                  <a:pt x="2538518" y="45085"/>
                  <a:pt x="2508038" y="45085"/>
                </a:cubicBezTo>
                <a:cubicBezTo>
                  <a:pt x="2477558" y="45085"/>
                  <a:pt x="2457238" y="45085"/>
                  <a:pt x="2426758" y="45085"/>
                </a:cubicBezTo>
                <a:cubicBezTo>
                  <a:pt x="2396278" y="45085"/>
                  <a:pt x="2383578" y="45085"/>
                  <a:pt x="2354368" y="45085"/>
                </a:cubicBezTo>
                <a:cubicBezTo>
                  <a:pt x="2325158" y="45085"/>
                  <a:pt x="2311188" y="45085"/>
                  <a:pt x="2281978" y="45085"/>
                </a:cubicBezTo>
                <a:cubicBezTo>
                  <a:pt x="2252768" y="45085"/>
                  <a:pt x="2238798" y="45085"/>
                  <a:pt x="2209588" y="45085"/>
                </a:cubicBezTo>
                <a:cubicBezTo>
                  <a:pt x="2180378" y="45085"/>
                  <a:pt x="2166408" y="48895"/>
                  <a:pt x="2137198" y="45085"/>
                </a:cubicBezTo>
                <a:cubicBezTo>
                  <a:pt x="2107988" y="41275"/>
                  <a:pt x="2094018" y="32385"/>
                  <a:pt x="2064808" y="27305"/>
                </a:cubicBezTo>
                <a:cubicBezTo>
                  <a:pt x="2035598" y="22225"/>
                  <a:pt x="2021628" y="24130"/>
                  <a:pt x="1992418" y="18415"/>
                </a:cubicBezTo>
                <a:cubicBezTo>
                  <a:pt x="1963208" y="12700"/>
                  <a:pt x="1950508" y="0"/>
                  <a:pt x="1920028" y="0"/>
                </a:cubicBezTo>
                <a:cubicBezTo>
                  <a:pt x="1889548" y="0"/>
                  <a:pt x="1853353" y="14605"/>
                  <a:pt x="1838748" y="18415"/>
                </a:cubicBezTo>
              </a:path>
            </a:pathLst>
          </a:custGeom>
          <a:noFill/>
          <a:ln w="38100">
            <a:solidFill>
              <a:srgbClr val="AFB42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4051" name="文本框 13">
            <a:extLst>
              <a:ext uri="{FF2B5EF4-FFF2-40B4-BE49-F238E27FC236}">
                <a16:creationId xmlns:a16="http://schemas.microsoft.com/office/drawing/2014/main" id="{E956B1D3-DB4B-416C-B5C3-38AC5CC2DFE0}"/>
              </a:ext>
            </a:extLst>
          </p:cNvPr>
          <p:cNvSpPr txBox="1">
            <a:spLocks noChangeArrowheads="1"/>
          </p:cNvSpPr>
          <p:nvPr/>
        </p:nvSpPr>
        <p:spPr bwMode="auto">
          <a:xfrm>
            <a:off x="7221538" y="1149350"/>
            <a:ext cx="2540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Computer System </a:t>
            </a:r>
            <a:r>
              <a:rPr lang="zh-CN" altLang="en-US" sz="1800" b="1">
                <a:solidFill>
                  <a:srgbClr val="AFB42A"/>
                </a:solidFill>
              </a:rPr>
              <a:t>Aprogrammer's Perspective</a:t>
            </a:r>
          </a:p>
        </p:txBody>
      </p:sp>
      <p:pic>
        <p:nvPicPr>
          <p:cNvPr id="15" name="图片 14">
            <a:extLst>
              <a:ext uri="{FF2B5EF4-FFF2-40B4-BE49-F238E27FC236}">
                <a16:creationId xmlns:a16="http://schemas.microsoft.com/office/drawing/2014/main" id="{1A89D94B-B507-4BE3-99C1-47F519414B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2638" y="2276475"/>
            <a:ext cx="18796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3" name="文本框 15">
            <a:extLst>
              <a:ext uri="{FF2B5EF4-FFF2-40B4-BE49-F238E27FC236}">
                <a16:creationId xmlns:a16="http://schemas.microsoft.com/office/drawing/2014/main" id="{64CC826F-A1A4-4DDB-B300-B832353CE25F}"/>
              </a:ext>
            </a:extLst>
          </p:cNvPr>
          <p:cNvSpPr txBox="1">
            <a:spLocks noChangeArrowheads="1"/>
          </p:cNvSpPr>
          <p:nvPr/>
        </p:nvSpPr>
        <p:spPr bwMode="auto">
          <a:xfrm>
            <a:off x="5281613" y="5905500"/>
            <a:ext cx="1792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B050"/>
                </a:solidFill>
                <a:sym typeface="Arial" panose="020B0604020202020204" pitchFamily="34" charset="0"/>
              </a:rPr>
              <a:t>微型计算机原理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amond(in)">
                                      <p:cBhvr>
                                        <p:cTn id="16" dur="2000"/>
                                        <p:tgtEl>
                                          <p:spTgt spid="9"/>
                                        </p:tgtEl>
                                      </p:cBhvr>
                                    </p:animEffect>
                                  </p:childTnLst>
                                </p:cTn>
                              </p:par>
                            </p:childTnLst>
                          </p:cTn>
                        </p:par>
                        <p:par>
                          <p:cTn id="17" fill="hold" nodeType="afterGroup">
                            <p:stCondLst>
                              <p:cond delay="2000"/>
                            </p:stCondLst>
                            <p:childTnLst>
                              <p:par>
                                <p:cTn id="18" presetID="3" presetClass="entr" presetSubtype="1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par>
                          <p:cTn id="21" fill="hold" nodeType="afterGroup">
                            <p:stCondLst>
                              <p:cond delay="2500"/>
                            </p:stCondLst>
                            <p:childTnLst>
                              <p:par>
                                <p:cTn id="22" presetID="3" presetClass="entr" presetSubtype="1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heckerboard(across)">
                                      <p:cBhvr>
                                        <p:cTn id="29" dur="500"/>
                                        <p:tgtEl>
                                          <p:spTgt spid="13"/>
                                        </p:tgtEl>
                                      </p:cBhvr>
                                    </p:animEffect>
                                  </p:childTnLst>
                                </p:cTn>
                              </p:par>
                            </p:childTnLst>
                          </p:cTn>
                        </p:par>
                        <p:par>
                          <p:cTn id="30" fill="hold" nodeType="afterGroup">
                            <p:stCondLst>
                              <p:cond delay="5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785409">
            <a:extLst>
              <a:ext uri="{FF2B5EF4-FFF2-40B4-BE49-F238E27FC236}">
                <a16:creationId xmlns:a16="http://schemas.microsoft.com/office/drawing/2014/main" id="{D84AAFF7-3F3A-4303-8EB0-4692C19C0D99}"/>
              </a:ext>
            </a:extLst>
          </p:cNvPr>
          <p:cNvSpPr>
            <a:spLocks noGrp="1" noChangeArrowheads="1"/>
          </p:cNvSpPr>
          <p:nvPr>
            <p:ph type="title"/>
          </p:nvPr>
        </p:nvSpPr>
        <p:spPr/>
        <p:txBody>
          <a:bodyPr/>
          <a:lstStyle/>
          <a:p>
            <a:pPr eaLnBrk="1" hangingPunct="1"/>
            <a:r>
              <a:rPr lang="zh-CN" altLang="en-US"/>
              <a:t>教师的作用</a:t>
            </a:r>
          </a:p>
        </p:txBody>
      </p:sp>
      <p:sp>
        <p:nvSpPr>
          <p:cNvPr id="46083" name="Text Placeholder 785410">
            <a:extLst>
              <a:ext uri="{FF2B5EF4-FFF2-40B4-BE49-F238E27FC236}">
                <a16:creationId xmlns:a16="http://schemas.microsoft.com/office/drawing/2014/main" id="{E785E562-D6A5-42D7-AE51-E4673F649207}"/>
              </a:ext>
            </a:extLst>
          </p:cNvPr>
          <p:cNvSpPr>
            <a:spLocks noGrp="1" noChangeArrowheads="1"/>
          </p:cNvSpPr>
          <p:nvPr>
            <p:ph idx="1"/>
          </p:nvPr>
        </p:nvSpPr>
        <p:spPr/>
        <p:txBody>
          <a:bodyPr/>
          <a:lstStyle/>
          <a:p>
            <a:pPr eaLnBrk="1" hangingPunct="1">
              <a:lnSpc>
                <a:spcPct val="90000"/>
              </a:lnSpc>
            </a:pPr>
            <a:r>
              <a:rPr lang="en-US" altLang="zh-CN" sz="2400"/>
              <a:t>IBM</a:t>
            </a:r>
          </a:p>
          <a:p>
            <a:pPr lvl="1" eaLnBrk="1" hangingPunct="1">
              <a:lnSpc>
                <a:spcPct val="90000"/>
              </a:lnSpc>
            </a:pPr>
            <a:r>
              <a:rPr lang="en-US" altLang="zh-CN" sz="2000"/>
              <a:t>Communication &amp; Presentation</a:t>
            </a:r>
          </a:p>
          <a:p>
            <a:pPr lvl="1" eaLnBrk="1" hangingPunct="1">
              <a:lnSpc>
                <a:spcPct val="90000"/>
              </a:lnSpc>
            </a:pPr>
            <a:r>
              <a:rPr lang="en-US" altLang="zh-CN" sz="2000"/>
              <a:t>Professional passion</a:t>
            </a:r>
          </a:p>
          <a:p>
            <a:pPr lvl="1" eaLnBrk="1" hangingPunct="1">
              <a:lnSpc>
                <a:spcPct val="90000"/>
              </a:lnSpc>
            </a:pPr>
            <a:r>
              <a:rPr lang="en-US" altLang="zh-CN" sz="2000"/>
              <a:t>Creativity</a:t>
            </a:r>
          </a:p>
          <a:p>
            <a:pPr lvl="1" eaLnBrk="1" hangingPunct="1">
              <a:lnSpc>
                <a:spcPct val="90000"/>
              </a:lnSpc>
            </a:pPr>
            <a:r>
              <a:rPr lang="en-US" altLang="zh-CN" sz="2000"/>
              <a:t>Competition</a:t>
            </a:r>
          </a:p>
          <a:p>
            <a:pPr lvl="1" eaLnBrk="1" hangingPunct="1">
              <a:lnSpc>
                <a:spcPct val="90000"/>
              </a:lnSpc>
            </a:pPr>
            <a:r>
              <a:rPr lang="en-US" altLang="zh-CN" sz="2000"/>
              <a:t>Knowledge &amp; Technology</a:t>
            </a:r>
            <a:endParaRPr lang="en-US" altLang="zh-CN" sz="2400"/>
          </a:p>
          <a:p>
            <a:pPr eaLnBrk="1" hangingPunct="1"/>
            <a:r>
              <a:rPr lang="zh-CN" altLang="en-US" sz="2800"/>
              <a:t>大学：知识传授</a:t>
            </a:r>
            <a:r>
              <a:rPr lang="en-US" altLang="zh-CN" sz="2800"/>
              <a:t>vs.</a:t>
            </a:r>
            <a:r>
              <a:rPr lang="zh-CN" altLang="en-US" sz="2800"/>
              <a:t>能力培养</a:t>
            </a:r>
          </a:p>
          <a:p>
            <a:pPr lvl="1" eaLnBrk="1" hangingPunct="1"/>
            <a:r>
              <a:rPr lang="zh-CN" altLang="en-US" sz="2400"/>
              <a:t>知识传授者</a:t>
            </a:r>
            <a:r>
              <a:rPr lang="en-US" altLang="zh-CN" sz="2400"/>
              <a:t>vs.</a:t>
            </a:r>
            <a:r>
              <a:rPr lang="zh-CN" altLang="en-US" sz="2400"/>
              <a:t>学习组织者</a:t>
            </a:r>
          </a:p>
          <a:p>
            <a:pPr lvl="1" eaLnBrk="1" hangingPunct="1"/>
            <a:r>
              <a:rPr lang="zh-CN" altLang="en-US" sz="2400"/>
              <a:t>学业成就靠学生自己对资源的运用</a:t>
            </a:r>
          </a:p>
          <a:p>
            <a:pPr eaLnBrk="1" hangingPunct="1"/>
            <a:r>
              <a:rPr lang="zh-CN" altLang="en-US" sz="2800"/>
              <a:t>教与学：</a:t>
            </a:r>
            <a:r>
              <a:rPr lang="en-US" altLang="zh-CN" sz="2800"/>
              <a:t>1</a:t>
            </a:r>
            <a:r>
              <a:rPr lang="zh-CN" altLang="en-US" sz="2800"/>
              <a:t>＋</a:t>
            </a:r>
            <a:r>
              <a:rPr lang="en-US" altLang="zh-CN" sz="2800"/>
              <a:t>3</a:t>
            </a:r>
          </a:p>
          <a:p>
            <a:pPr eaLnBrk="1" hangingPunct="1"/>
            <a:r>
              <a:rPr lang="en-US" altLang="zh-CN" sz="2800"/>
              <a:t>instructor, advisor, supervisor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765953">
            <a:extLst>
              <a:ext uri="{FF2B5EF4-FFF2-40B4-BE49-F238E27FC236}">
                <a16:creationId xmlns:a16="http://schemas.microsoft.com/office/drawing/2014/main" id="{7D893766-E887-4D50-8B5F-D0A26915957E}"/>
              </a:ext>
            </a:extLst>
          </p:cNvPr>
          <p:cNvSpPr>
            <a:spLocks noGrp="1" noChangeArrowheads="1"/>
          </p:cNvSpPr>
          <p:nvPr>
            <p:ph type="title"/>
          </p:nvPr>
        </p:nvSpPr>
        <p:spPr/>
        <p:txBody>
          <a:bodyPr/>
          <a:lstStyle/>
          <a:p>
            <a:pPr eaLnBrk="1" hangingPunct="1"/>
            <a:r>
              <a:rPr lang="zh-CN" altLang="en-US"/>
              <a:t>成绩考核</a:t>
            </a:r>
          </a:p>
        </p:txBody>
      </p:sp>
      <p:sp>
        <p:nvSpPr>
          <p:cNvPr id="56322" name="Text Placeholder 765954">
            <a:extLst>
              <a:ext uri="{FF2B5EF4-FFF2-40B4-BE49-F238E27FC236}">
                <a16:creationId xmlns:a16="http://schemas.microsoft.com/office/drawing/2014/main" id="{0DA7AC0D-E8DF-48DF-AE06-68E09E38819B}"/>
              </a:ext>
            </a:extLst>
          </p:cNvPr>
          <p:cNvSpPr>
            <a:spLocks noGrp="1"/>
          </p:cNvSpPr>
          <p:nvPr>
            <p:ph idx="1"/>
          </p:nvPr>
        </p:nvSpPr>
        <p:spPr/>
        <p:txBody>
          <a:bodyPr/>
          <a:lstStyle/>
          <a:p>
            <a:pPr eaLnBrk="1" hangingPunct="1">
              <a:defRPr/>
            </a:pPr>
            <a:r>
              <a:rPr lang="zh-CN" altLang="en-US" sz="2800" noProof="1"/>
              <a:t>每日作业：  </a:t>
            </a:r>
            <a:r>
              <a:rPr lang="en-US" altLang="zh-CN" sz="2800" noProof="1"/>
              <a:t>15%  </a:t>
            </a:r>
            <a:r>
              <a:rPr lang="zh-CN" altLang="en-US" sz="2800" noProof="1"/>
              <a:t>至少</a:t>
            </a:r>
            <a:r>
              <a:rPr lang="en-US" altLang="zh-CN" sz="2800" noProof="1"/>
              <a:t>5</a:t>
            </a:r>
            <a:r>
              <a:rPr lang="zh-CN" altLang="en-US" sz="2800" noProof="1"/>
              <a:t>次，每次</a:t>
            </a:r>
            <a:r>
              <a:rPr lang="en-US" altLang="zh-CN" sz="2800" noProof="1"/>
              <a:t>20</a:t>
            </a:r>
            <a:r>
              <a:rPr lang="zh-CN" altLang="en-US" sz="2800" noProof="1"/>
              <a:t>道在线选择 </a:t>
            </a:r>
            <a:endParaRPr lang="en-US" altLang="zh-CN" sz="2800" noProof="1"/>
          </a:p>
          <a:p>
            <a:pPr marL="0" indent="0" eaLnBrk="1" hangingPunct="1">
              <a:buNone/>
              <a:defRPr/>
            </a:pPr>
            <a:r>
              <a:rPr lang="en-US" altLang="zh-CN" sz="2800" noProof="1"/>
              <a:t>                        </a:t>
            </a:r>
            <a:r>
              <a:rPr lang="zh-CN" altLang="en-US" sz="2800" noProof="1"/>
              <a:t>题，注意截止时间</a:t>
            </a:r>
            <a:r>
              <a:rPr lang="en-US" altLang="zh-CN" sz="2800" noProof="1"/>
              <a:t>, </a:t>
            </a:r>
            <a:r>
              <a:rPr lang="zh-CN" altLang="en-US" sz="2800" noProof="1"/>
              <a:t>平均分要过</a:t>
            </a:r>
            <a:r>
              <a:rPr lang="en-US" altLang="zh-CN" sz="2800" noProof="1"/>
              <a:t>60</a:t>
            </a:r>
            <a:r>
              <a:rPr lang="zh-CN" altLang="en-US" sz="2800" noProof="1"/>
              <a:t>分</a:t>
            </a:r>
            <a:endParaRPr lang="en-US" altLang="zh-CN" sz="2800" noProof="1"/>
          </a:p>
          <a:p>
            <a:pPr eaLnBrk="1" hangingPunct="1">
              <a:defRPr/>
            </a:pPr>
            <a:r>
              <a:rPr lang="zh-CN" altLang="en-US" sz="2800" noProof="1"/>
              <a:t>期末考试：  </a:t>
            </a:r>
            <a:r>
              <a:rPr lang="en-US" altLang="zh-CN" sz="2800" noProof="1"/>
              <a:t>60</a:t>
            </a:r>
            <a:r>
              <a:rPr lang="zh-CN" altLang="en-US" sz="2800" noProof="1"/>
              <a:t>％ </a:t>
            </a:r>
            <a:r>
              <a:rPr lang="zh-CN" altLang="en-US" sz="2800" b="1" noProof="1"/>
              <a:t>闭卷，作业合格者才能参考</a:t>
            </a:r>
            <a:endParaRPr lang="zh-CN" altLang="en-US" sz="2800" noProof="1"/>
          </a:p>
          <a:p>
            <a:pPr eaLnBrk="1" hangingPunct="1">
              <a:defRPr/>
            </a:pPr>
            <a:r>
              <a:rPr lang="zh-CN" altLang="en-US" sz="2800" noProof="1"/>
              <a:t>实验：         </a:t>
            </a:r>
            <a:r>
              <a:rPr lang="en-US" altLang="zh-CN" sz="2800" noProof="1"/>
              <a:t>25</a:t>
            </a:r>
            <a:r>
              <a:rPr lang="zh-CN" altLang="en-US" sz="2800" noProof="1"/>
              <a:t>％</a:t>
            </a:r>
          </a:p>
          <a:p>
            <a:pPr eaLnBrk="1" hangingPunct="1">
              <a:defRPr/>
            </a:pPr>
            <a:endParaRPr lang="en-US" altLang="zh-CN" sz="2800" noProof="1"/>
          </a:p>
          <a:p>
            <a:pPr eaLnBrk="1" hangingPunct="1">
              <a:defRPr/>
            </a:pPr>
            <a:r>
              <a:rPr lang="zh-CN" altLang="en-US" sz="2800" noProof="1"/>
              <a:t>教师</a:t>
            </a:r>
          </a:p>
          <a:p>
            <a:pPr lvl="1" eaLnBrk="1" hangingPunct="1">
              <a:defRPr/>
            </a:pPr>
            <a:r>
              <a:rPr lang="zh-CN" altLang="en-US" sz="2400" noProof="1"/>
              <a:t>赵振刚   </a:t>
            </a:r>
            <a:r>
              <a:rPr lang="en-US" altLang="zh-CN" sz="2400" noProof="1"/>
              <a:t>gavin@ustc.edu.cn</a:t>
            </a:r>
            <a:endParaRPr lang="zh-CN" altLang="en-US" sz="2400" noProof="1"/>
          </a:p>
          <a:p>
            <a:pPr lvl="1" eaLnBrk="1" hangingPunct="1">
              <a:defRPr/>
            </a:pPr>
            <a:r>
              <a:rPr lang="zh-CN" altLang="en-US" sz="2400" noProof="1"/>
              <a:t>助教：   章博        安宝怡 </a:t>
            </a:r>
            <a:r>
              <a:rPr lang="en-US" altLang="zh-CN" sz="2400" noProof="1"/>
              <a:t>    </a:t>
            </a:r>
          </a:p>
          <a:p>
            <a:pPr marL="457200" lvl="1" indent="0" eaLnBrk="1" hangingPunct="1">
              <a:buFontTx/>
              <a:buNone/>
              <a:defRPr/>
            </a:pPr>
            <a:r>
              <a:rPr lang="zh-CN" altLang="en-US" sz="2400" noProof="1"/>
              <a:t>   课程</a:t>
            </a:r>
            <a:r>
              <a:rPr lang="en-US" altLang="zh-CN" sz="2400" noProof="1"/>
              <a:t>QQ</a:t>
            </a:r>
            <a:r>
              <a:rPr lang="zh-CN" altLang="en-US" sz="2400" noProof="1"/>
              <a:t>群</a:t>
            </a:r>
            <a:r>
              <a:rPr lang="en-US" altLang="zh-CN" sz="2400" noProof="1"/>
              <a:t>:    785426638</a:t>
            </a:r>
          </a:p>
          <a:p>
            <a:pPr lvl="1" eaLnBrk="1" hangingPunct="1">
              <a:buFontTx/>
              <a:buNone/>
              <a:defRPr/>
            </a:pPr>
            <a:endParaRPr lang="en-US" altLang="zh-CN" sz="2400" noProof="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t>计算理论与工具的演进</a:t>
            </a:r>
            <a:endParaRPr lang="en-US" altLang="zh-CN" sz="2400" b="1" dirty="0"/>
          </a:p>
          <a:p>
            <a:pPr lvl="1" eaLnBrk="1" hangingPunct="1">
              <a:lnSpc>
                <a:spcPct val="90000"/>
              </a:lnSpc>
              <a:spcBef>
                <a:spcPct val="80000"/>
              </a:spcBef>
            </a:pPr>
            <a:r>
              <a:rPr lang="zh-CN" altLang="en-US" sz="2000" b="1" dirty="0"/>
              <a:t>古代数学及计算工具</a:t>
            </a:r>
            <a:r>
              <a:rPr lang="en-US" altLang="zh-CN" sz="2000" b="1" dirty="0"/>
              <a:t>---</a:t>
            </a:r>
            <a:r>
              <a:rPr lang="zh-CN" altLang="en-US" sz="2000" b="1" dirty="0"/>
              <a:t>软件与硬件起源</a:t>
            </a:r>
            <a:endParaRPr lang="en-US" altLang="zh-CN" sz="2000" b="1" dirty="0"/>
          </a:p>
          <a:p>
            <a:pPr lvl="1" eaLnBrk="1" hangingPunct="1">
              <a:lnSpc>
                <a:spcPct val="90000"/>
              </a:lnSpc>
              <a:spcBef>
                <a:spcPct val="80000"/>
              </a:spcBef>
            </a:pPr>
            <a:r>
              <a:rPr lang="zh-CN" altLang="en-US" sz="2000" b="1" dirty="0"/>
              <a:t>从微积分到可计算机性</a:t>
            </a:r>
            <a:r>
              <a:rPr lang="en-US" altLang="zh-CN" sz="2000" b="1" dirty="0"/>
              <a:t>---</a:t>
            </a:r>
            <a:r>
              <a:rPr lang="zh-CN" altLang="en-US" sz="2000" b="1" dirty="0"/>
              <a:t>计算理论的发展</a:t>
            </a:r>
            <a:endParaRPr lang="en-US" altLang="zh-CN" sz="2000" b="1" dirty="0"/>
          </a:p>
          <a:p>
            <a:pPr lvl="1" eaLnBrk="1" hangingPunct="1">
              <a:lnSpc>
                <a:spcPct val="90000"/>
              </a:lnSpc>
              <a:spcBef>
                <a:spcPct val="80000"/>
              </a:spcBef>
            </a:pPr>
            <a:r>
              <a:rPr lang="zh-CN" altLang="en-US" sz="2000" b="1" dirty="0"/>
              <a:t>帕斯卡加法器</a:t>
            </a:r>
            <a:r>
              <a:rPr lang="en-US" altLang="zh-CN" sz="2000" b="1" dirty="0"/>
              <a:t>---</a:t>
            </a:r>
            <a:r>
              <a:rPr lang="zh-CN" altLang="en-US" sz="2000" b="1" dirty="0"/>
              <a:t>内动力计算机实践</a:t>
            </a:r>
            <a:endParaRPr lang="en-US" altLang="zh-CN" sz="2000" b="1" dirty="0"/>
          </a:p>
          <a:p>
            <a:pPr lvl="1" eaLnBrk="1" hangingPunct="1">
              <a:lnSpc>
                <a:spcPct val="90000"/>
              </a:lnSpc>
              <a:spcBef>
                <a:spcPct val="80000"/>
              </a:spcBef>
            </a:pPr>
            <a:r>
              <a:rPr lang="zh-CN" altLang="en-US" sz="2000" b="1" dirty="0"/>
              <a:t>巴贝奇分析机</a:t>
            </a:r>
            <a:r>
              <a:rPr lang="en-US" altLang="zh-CN" sz="2000" b="1" dirty="0"/>
              <a:t>---</a:t>
            </a:r>
            <a:r>
              <a:rPr lang="zh-CN" altLang="en-US" sz="2000" b="1" dirty="0"/>
              <a:t>内程序计算机实践</a:t>
            </a:r>
            <a:endParaRPr lang="en-US" altLang="zh-CN" sz="2000" b="1" dirty="0"/>
          </a:p>
          <a:p>
            <a:pPr lvl="1" eaLnBrk="1" hangingPunct="1">
              <a:lnSpc>
                <a:spcPct val="90000"/>
              </a:lnSpc>
              <a:spcBef>
                <a:spcPct val="80000"/>
              </a:spcBef>
            </a:pPr>
            <a:r>
              <a:rPr lang="zh-CN" altLang="en-US" sz="2000" b="1" dirty="0"/>
              <a:t>图灵机</a:t>
            </a:r>
            <a:r>
              <a:rPr lang="en-US" altLang="zh-CN" sz="2000" b="1" dirty="0"/>
              <a:t>---</a:t>
            </a:r>
            <a:r>
              <a:rPr lang="zh-CN" altLang="en-US" sz="2000" b="1" dirty="0"/>
              <a:t>现代计算机的理论模型</a:t>
            </a:r>
            <a:endParaRPr lang="en-US" altLang="zh-CN" sz="2000" b="1" dirty="0"/>
          </a:p>
          <a:p>
            <a:pPr eaLnBrk="1" hangingPunct="1">
              <a:lnSpc>
                <a:spcPct val="90000"/>
              </a:lnSpc>
              <a:spcBef>
                <a:spcPct val="80000"/>
              </a:spcBef>
            </a:pPr>
            <a:r>
              <a:rPr lang="en-US" altLang="zh-CN" sz="2400" b="1" dirty="0"/>
              <a:t>Von Neumann</a:t>
            </a:r>
            <a:r>
              <a:rPr lang="zh-CN" altLang="en-US" sz="2400" b="1" dirty="0"/>
              <a:t>计算机</a:t>
            </a:r>
          </a:p>
          <a:p>
            <a:pPr lvl="1" eaLnBrk="1" hangingPunct="1">
              <a:lnSpc>
                <a:spcPct val="90000"/>
              </a:lnSpc>
              <a:spcBef>
                <a:spcPct val="80000"/>
              </a:spcBef>
            </a:pPr>
            <a:r>
              <a:rPr lang="zh-CN" altLang="en-US" sz="2000" b="1" dirty="0"/>
              <a:t>计算机的硬件构成</a:t>
            </a:r>
          </a:p>
          <a:p>
            <a:pPr lvl="1" eaLnBrk="1" hangingPunct="1">
              <a:lnSpc>
                <a:spcPct val="90000"/>
              </a:lnSpc>
              <a:spcBef>
                <a:spcPct val="80000"/>
              </a:spcBef>
            </a:pPr>
            <a:r>
              <a:rPr lang="zh-CN" altLang="en-US" sz="2000" b="1" dirty="0"/>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47457">
            <a:extLst>
              <a:ext uri="{FF2B5EF4-FFF2-40B4-BE49-F238E27FC236}">
                <a16:creationId xmlns:a16="http://schemas.microsoft.com/office/drawing/2014/main" id="{A230013C-3CEA-4374-AF8B-20D02D79C89A}"/>
              </a:ext>
            </a:extLst>
          </p:cNvPr>
          <p:cNvSpPr>
            <a:spLocks noGrp="1" noChangeArrowheads="1"/>
          </p:cNvSpPr>
          <p:nvPr>
            <p:ph type="title"/>
          </p:nvPr>
        </p:nvSpPr>
        <p:spPr>
          <a:xfrm>
            <a:off x="0" y="251620"/>
            <a:ext cx="8229600" cy="706437"/>
          </a:xfrm>
        </p:spPr>
        <p:txBody>
          <a:bodyPr/>
          <a:lstStyle/>
          <a:p>
            <a:pPr eaLnBrk="1" hangingPunct="1"/>
            <a:r>
              <a:rPr lang="zh-CN" altLang="en-US" sz="3200" dirty="0"/>
              <a:t>古代数学及计算工具</a:t>
            </a:r>
            <a:r>
              <a:rPr lang="en-US" altLang="zh-CN" sz="3200" dirty="0"/>
              <a:t>---</a:t>
            </a:r>
            <a:r>
              <a:rPr lang="zh-CN" altLang="en-US" sz="3200" dirty="0"/>
              <a:t>软件与硬件起源</a:t>
            </a:r>
          </a:p>
        </p:txBody>
      </p:sp>
      <p:sp>
        <p:nvSpPr>
          <p:cNvPr id="51204" name="Text Box 147462">
            <a:extLst>
              <a:ext uri="{FF2B5EF4-FFF2-40B4-BE49-F238E27FC236}">
                <a16:creationId xmlns:a16="http://schemas.microsoft.com/office/drawing/2014/main" id="{8372C2A5-1102-4DF3-A8FD-3797CFAEBD62}"/>
              </a:ext>
            </a:extLst>
          </p:cNvPr>
          <p:cNvSpPr txBox="1">
            <a:spLocks noChangeArrowheads="1"/>
          </p:cNvSpPr>
          <p:nvPr/>
        </p:nvSpPr>
        <p:spPr bwMode="auto">
          <a:xfrm>
            <a:off x="365125" y="1155204"/>
            <a:ext cx="477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Times New Roman" panose="02020603050405020304" pitchFamily="18" charset="0"/>
              </a:rPr>
              <a:t>从记数到计数 再到计算</a:t>
            </a:r>
          </a:p>
        </p:txBody>
      </p:sp>
      <p:sp>
        <p:nvSpPr>
          <p:cNvPr id="8" name="文本框 7">
            <a:extLst>
              <a:ext uri="{FF2B5EF4-FFF2-40B4-BE49-F238E27FC236}">
                <a16:creationId xmlns:a16="http://schemas.microsoft.com/office/drawing/2014/main" id="{10B9ECAC-F113-410D-86AF-6B599AD1B88C}"/>
              </a:ext>
            </a:extLst>
          </p:cNvPr>
          <p:cNvSpPr txBox="1">
            <a:spLocks noChangeArrowheads="1"/>
          </p:cNvSpPr>
          <p:nvPr/>
        </p:nvSpPr>
        <p:spPr bwMode="auto">
          <a:xfrm>
            <a:off x="365125" y="1562824"/>
            <a:ext cx="8175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       计算是人类的一种思维活动，人类初期的计算主要是计数，最初帮助计算的包括四肢、石子、贝壳、绳子等</a:t>
            </a:r>
          </a:p>
        </p:txBody>
      </p:sp>
      <p:sp>
        <p:nvSpPr>
          <p:cNvPr id="9" name="文本框 8">
            <a:extLst>
              <a:ext uri="{FF2B5EF4-FFF2-40B4-BE49-F238E27FC236}">
                <a16:creationId xmlns:a16="http://schemas.microsoft.com/office/drawing/2014/main" id="{241084BB-B323-45AF-87F1-28AF008D35A3}"/>
              </a:ext>
            </a:extLst>
          </p:cNvPr>
          <p:cNvSpPr txBox="1">
            <a:spLocks noChangeArrowheads="1"/>
          </p:cNvSpPr>
          <p:nvPr/>
        </p:nvSpPr>
        <p:spPr bwMode="auto">
          <a:xfrm>
            <a:off x="2627785" y="6113587"/>
            <a:ext cx="1162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ym typeface="宋体" panose="02010600030101010101" pitchFamily="2" charset="-122"/>
              </a:rPr>
              <a:t>位值数制</a:t>
            </a:r>
            <a:endParaRPr lang="en-US" altLang="zh-CN" sz="1800" dirty="0">
              <a:sym typeface="宋体" panose="02010600030101010101" pitchFamily="2" charset="-122"/>
            </a:endParaRPr>
          </a:p>
        </p:txBody>
      </p:sp>
      <p:pic>
        <p:nvPicPr>
          <p:cNvPr id="5" name="图片 4">
            <a:extLst>
              <a:ext uri="{FF2B5EF4-FFF2-40B4-BE49-F238E27FC236}">
                <a16:creationId xmlns:a16="http://schemas.microsoft.com/office/drawing/2014/main" id="{377895C9-DE8A-40E4-96E4-D7880183A03F}"/>
              </a:ext>
            </a:extLst>
          </p:cNvPr>
          <p:cNvPicPr>
            <a:picLocks noChangeAspect="1"/>
          </p:cNvPicPr>
          <p:nvPr/>
        </p:nvPicPr>
        <p:blipFill>
          <a:blip r:embed="rId3"/>
          <a:stretch>
            <a:fillRect/>
          </a:stretch>
        </p:blipFill>
        <p:spPr>
          <a:xfrm>
            <a:off x="2754312" y="2259836"/>
            <a:ext cx="2632001" cy="1829241"/>
          </a:xfrm>
          <a:prstGeom prst="rect">
            <a:avLst/>
          </a:prstGeom>
        </p:spPr>
      </p:pic>
      <p:sp>
        <p:nvSpPr>
          <p:cNvPr id="10" name="矩形 9">
            <a:extLst>
              <a:ext uri="{FF2B5EF4-FFF2-40B4-BE49-F238E27FC236}">
                <a16:creationId xmlns:a16="http://schemas.microsoft.com/office/drawing/2014/main" id="{69ABB019-3E94-438E-8D4B-C0A22DDD3985}"/>
              </a:ext>
            </a:extLst>
          </p:cNvPr>
          <p:cNvSpPr/>
          <p:nvPr/>
        </p:nvSpPr>
        <p:spPr>
          <a:xfrm>
            <a:off x="5652120" y="2519015"/>
            <a:ext cx="3096344" cy="923330"/>
          </a:xfrm>
          <a:prstGeom prst="rect">
            <a:avLst/>
          </a:prstGeom>
        </p:spPr>
        <p:txBody>
          <a:bodyPr wrap="square">
            <a:spAutoFit/>
          </a:bodyPr>
          <a:lstStyle/>
          <a:p>
            <a:r>
              <a:rPr lang="zh-CN" altLang="en-US" dirty="0"/>
              <a:t>“事大，大结其绳；事小，小结其绳， 之多少，随物众寡”</a:t>
            </a:r>
          </a:p>
        </p:txBody>
      </p:sp>
      <p:sp>
        <p:nvSpPr>
          <p:cNvPr id="13" name="文本框 12">
            <a:extLst>
              <a:ext uri="{FF2B5EF4-FFF2-40B4-BE49-F238E27FC236}">
                <a16:creationId xmlns:a16="http://schemas.microsoft.com/office/drawing/2014/main" id="{41D47576-5C52-40DF-A9BC-A1BB6EAF65DD}"/>
              </a:ext>
            </a:extLst>
          </p:cNvPr>
          <p:cNvSpPr txBox="1">
            <a:spLocks noChangeArrowheads="1"/>
          </p:cNvSpPr>
          <p:nvPr/>
        </p:nvSpPr>
        <p:spPr bwMode="auto">
          <a:xfrm>
            <a:off x="4572000" y="6113587"/>
            <a:ext cx="1162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ym typeface="宋体" panose="02010600030101010101" pitchFamily="2" charset="-122"/>
              </a:rPr>
              <a:t>迭加数制</a:t>
            </a:r>
            <a:endParaRPr lang="en-US" altLang="zh-CN" sz="1800" dirty="0">
              <a:sym typeface="宋体" panose="02010600030101010101" pitchFamily="2" charset="-122"/>
            </a:endParaRPr>
          </a:p>
        </p:txBody>
      </p:sp>
      <p:pic>
        <p:nvPicPr>
          <p:cNvPr id="11" name="图片 10">
            <a:extLst>
              <a:ext uri="{FF2B5EF4-FFF2-40B4-BE49-F238E27FC236}">
                <a16:creationId xmlns:a16="http://schemas.microsoft.com/office/drawing/2014/main" id="{6205EBE9-CA14-43DD-A7D2-F547F66611B0}"/>
              </a:ext>
            </a:extLst>
          </p:cNvPr>
          <p:cNvPicPr>
            <a:picLocks noChangeAspect="1"/>
          </p:cNvPicPr>
          <p:nvPr/>
        </p:nvPicPr>
        <p:blipFill>
          <a:blip r:embed="rId4"/>
          <a:stretch>
            <a:fillRect/>
          </a:stretch>
        </p:blipFill>
        <p:spPr>
          <a:xfrm>
            <a:off x="1979712" y="4650540"/>
            <a:ext cx="4536504" cy="1289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3"/>
                                        </p:tgtEl>
                                        <p:attrNameLst>
                                          <p:attrName>style.visibility</p:attrName>
                                        </p:attrNameLst>
                                      </p:cBhvr>
                                      <p:to>
                                        <p:strVal val="visible"/>
                                      </p:to>
                                    </p:set>
                                    <p:anim calcmode="discrete" valueType="clr">
                                      <p:cBhvr override="childStyle">
                                        <p:cTn id="14"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
                                        </p:tgtEl>
                                        <p:attrNameLst>
                                          <p:attrName>fillcolor</p:attrName>
                                        </p:attrNameLst>
                                      </p:cBhvr>
                                      <p:tavLst>
                                        <p:tav tm="0">
                                          <p:val>
                                            <p:clrVal>
                                              <a:schemeClr val="accent2"/>
                                            </p:clrVal>
                                          </p:val>
                                        </p:tav>
                                        <p:tav tm="50000">
                                          <p:val>
                                            <p:clrVal>
                                              <a:schemeClr val="hlink"/>
                                            </p:clrVal>
                                          </p:val>
                                        </p:tav>
                                      </p:tavLst>
                                    </p:anim>
                                    <p:set>
                                      <p:cBhvr>
                                        <p:cTn id="16"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9CF0017E-8C11-4939-AE81-990238C4D5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516216" y="1844824"/>
            <a:ext cx="1444625" cy="2989262"/>
          </a:xfrm>
        </p:spPr>
      </p:pic>
      <p:sp>
        <p:nvSpPr>
          <p:cNvPr id="51204" name="Text Box 147462">
            <a:extLst>
              <a:ext uri="{FF2B5EF4-FFF2-40B4-BE49-F238E27FC236}">
                <a16:creationId xmlns:a16="http://schemas.microsoft.com/office/drawing/2014/main" id="{8372C2A5-1102-4DF3-A8FD-3797CFAEBD62}"/>
              </a:ext>
            </a:extLst>
          </p:cNvPr>
          <p:cNvSpPr txBox="1">
            <a:spLocks noChangeArrowheads="1"/>
          </p:cNvSpPr>
          <p:nvPr/>
        </p:nvSpPr>
        <p:spPr bwMode="auto">
          <a:xfrm>
            <a:off x="344190" y="1320056"/>
            <a:ext cx="5227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Times New Roman" panose="02020603050405020304" pitchFamily="18" charset="0"/>
              </a:rPr>
              <a:t>中国古代十进制计数与计算工具</a:t>
            </a:r>
            <a:endParaRPr lang="en-US" altLang="zh-CN" sz="2400" dirty="0">
              <a:latin typeface="Times New Roman" panose="02020603050405020304" pitchFamily="18" charset="0"/>
            </a:endParaRPr>
          </a:p>
        </p:txBody>
      </p:sp>
      <p:sp>
        <p:nvSpPr>
          <p:cNvPr id="7" name="文本框 6">
            <a:extLst>
              <a:ext uri="{FF2B5EF4-FFF2-40B4-BE49-F238E27FC236}">
                <a16:creationId xmlns:a16="http://schemas.microsoft.com/office/drawing/2014/main" id="{D673D7D8-0ADB-498B-8FA9-1795251F184F}"/>
              </a:ext>
            </a:extLst>
          </p:cNvPr>
          <p:cNvSpPr txBox="1">
            <a:spLocks noChangeArrowheads="1"/>
          </p:cNvSpPr>
          <p:nvPr/>
        </p:nvSpPr>
        <p:spPr bwMode="auto">
          <a:xfrm>
            <a:off x="344190" y="2772022"/>
            <a:ext cx="52276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《孙子算经》：“凡算之法，先识其位。一纵十横,百立千僵。千、十相望,万、百相当。</a:t>
            </a:r>
            <a:r>
              <a:rPr lang="en-US" altLang="zh-CN" sz="1800" dirty="0"/>
              <a:t>”  </a:t>
            </a:r>
            <a:r>
              <a:rPr lang="zh-CN" altLang="en-US" sz="1800" dirty="0"/>
              <a:t>用筹码不同的“位”来表示不同的“值”</a:t>
            </a:r>
            <a:r>
              <a:rPr lang="en-US" altLang="zh-CN" sz="1800" dirty="0"/>
              <a:t>;</a:t>
            </a:r>
          </a:p>
          <a:p>
            <a:pPr eaLnBrk="1" hangingPunct="1">
              <a:spcBef>
                <a:spcPct val="0"/>
              </a:spcBef>
              <a:buFontTx/>
              <a:buNone/>
            </a:pPr>
            <a:endParaRPr lang="en-US" altLang="zh-CN" sz="1800" dirty="0"/>
          </a:p>
          <a:p>
            <a:pPr eaLnBrk="1" hangingPunct="1">
              <a:spcBef>
                <a:spcPct val="0"/>
              </a:spcBef>
              <a:buFontTx/>
              <a:buNone/>
            </a:pPr>
            <a:r>
              <a:rPr lang="zh-CN" altLang="en-US" sz="1800" dirty="0"/>
              <a:t>“凡乘之法：重置其位，上下相观，头位有十步，至十有百步，至百有千步，至千以上 命下所得之数列于中。言十即过，不满，自如头位</a:t>
            </a:r>
            <a:r>
              <a:rPr lang="en-US" altLang="zh-CN" sz="1800" dirty="0"/>
              <a:t>......” </a:t>
            </a:r>
            <a:r>
              <a:rPr lang="zh-CN" altLang="en-US" sz="1800" dirty="0"/>
              <a:t>阐明了十进位值制记数法</a:t>
            </a:r>
            <a:r>
              <a:rPr lang="en-US" altLang="zh-CN" sz="1800" dirty="0"/>
              <a:t>;</a:t>
            </a:r>
          </a:p>
        </p:txBody>
      </p:sp>
      <p:sp>
        <p:nvSpPr>
          <p:cNvPr id="8" name="文本框 7">
            <a:extLst>
              <a:ext uri="{FF2B5EF4-FFF2-40B4-BE49-F238E27FC236}">
                <a16:creationId xmlns:a16="http://schemas.microsoft.com/office/drawing/2014/main" id="{10B9ECAC-F113-410D-86AF-6B599AD1B88C}"/>
              </a:ext>
            </a:extLst>
          </p:cNvPr>
          <p:cNvSpPr txBox="1">
            <a:spLocks noChangeArrowheads="1"/>
          </p:cNvSpPr>
          <p:nvPr/>
        </p:nvSpPr>
        <p:spPr bwMode="auto">
          <a:xfrm>
            <a:off x="344190" y="5302949"/>
            <a:ext cx="57709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此外还有十二进制</a:t>
            </a:r>
            <a:r>
              <a:rPr lang="en-US" altLang="zh-CN" sz="1800" dirty="0"/>
              <a:t>(</a:t>
            </a:r>
            <a:r>
              <a:rPr lang="zh-CN" altLang="en-US" sz="1800" dirty="0"/>
              <a:t>十二地支</a:t>
            </a:r>
            <a:r>
              <a:rPr lang="en-US" altLang="zh-CN" sz="1800" dirty="0"/>
              <a:t>)</a:t>
            </a:r>
            <a:r>
              <a:rPr lang="zh-CN" altLang="en-US" sz="1800" dirty="0"/>
              <a:t>、十六进制</a:t>
            </a:r>
            <a:r>
              <a:rPr lang="en-US" altLang="zh-CN" sz="1800" dirty="0"/>
              <a:t>(</a:t>
            </a:r>
            <a:r>
              <a:rPr lang="zh-CN" altLang="en-US" sz="1800" dirty="0"/>
              <a:t>十六两为一斤</a:t>
            </a:r>
            <a:r>
              <a:rPr lang="en-US" altLang="zh-CN" sz="1800" dirty="0"/>
              <a:t>)</a:t>
            </a:r>
            <a:r>
              <a:rPr lang="zh-CN" altLang="en-US" sz="1800" dirty="0"/>
              <a:t>、六十进制</a:t>
            </a:r>
            <a:r>
              <a:rPr lang="en-US" altLang="zh-CN" sz="1800" dirty="0"/>
              <a:t>(</a:t>
            </a:r>
            <a:r>
              <a:rPr lang="zh-CN" altLang="en-US" sz="1800" dirty="0"/>
              <a:t>十天干与十二地支纪年</a:t>
            </a:r>
            <a:r>
              <a:rPr lang="en-US" altLang="zh-CN" sz="1800" dirty="0"/>
              <a:t>)</a:t>
            </a:r>
            <a:endParaRPr lang="zh-CN" altLang="en-US" sz="1800" dirty="0"/>
          </a:p>
        </p:txBody>
      </p:sp>
      <p:sp>
        <p:nvSpPr>
          <p:cNvPr id="11" name="Title 147457">
            <a:extLst>
              <a:ext uri="{FF2B5EF4-FFF2-40B4-BE49-F238E27FC236}">
                <a16:creationId xmlns:a16="http://schemas.microsoft.com/office/drawing/2014/main" id="{7AFFBDA1-5ADF-4772-A22A-C2267A8AAD83}"/>
              </a:ext>
            </a:extLst>
          </p:cNvPr>
          <p:cNvSpPr>
            <a:spLocks noGrp="1" noChangeArrowheads="1"/>
          </p:cNvSpPr>
          <p:nvPr>
            <p:ph type="title"/>
          </p:nvPr>
        </p:nvSpPr>
        <p:spPr>
          <a:xfrm>
            <a:off x="0" y="251620"/>
            <a:ext cx="8229600" cy="706437"/>
          </a:xfrm>
        </p:spPr>
        <p:txBody>
          <a:bodyPr/>
          <a:lstStyle/>
          <a:p>
            <a:pPr eaLnBrk="1" hangingPunct="1"/>
            <a:r>
              <a:rPr lang="zh-CN" altLang="en-US" sz="3200" dirty="0"/>
              <a:t>古代数学及计算工具</a:t>
            </a:r>
            <a:r>
              <a:rPr lang="en-US" altLang="zh-CN" sz="3200" dirty="0"/>
              <a:t>---</a:t>
            </a:r>
            <a:r>
              <a:rPr lang="zh-CN" altLang="en-US" sz="3200" dirty="0"/>
              <a:t>软件与硬件起源</a:t>
            </a:r>
          </a:p>
        </p:txBody>
      </p:sp>
      <p:sp>
        <p:nvSpPr>
          <p:cNvPr id="2" name="矩形 1">
            <a:extLst>
              <a:ext uri="{FF2B5EF4-FFF2-40B4-BE49-F238E27FC236}">
                <a16:creationId xmlns:a16="http://schemas.microsoft.com/office/drawing/2014/main" id="{D30E388B-2774-4C87-9A52-56C61891B5DE}"/>
              </a:ext>
            </a:extLst>
          </p:cNvPr>
          <p:cNvSpPr/>
          <p:nvPr/>
        </p:nvSpPr>
        <p:spPr>
          <a:xfrm>
            <a:off x="344190" y="1844824"/>
            <a:ext cx="5451946" cy="923330"/>
          </a:xfrm>
          <a:prstGeom prst="rect">
            <a:avLst/>
          </a:prstGeom>
        </p:spPr>
        <p:txBody>
          <a:bodyPr wrap="square">
            <a:spAutoFit/>
          </a:bodyPr>
          <a:lstStyle/>
          <a:p>
            <a:pPr eaLnBrk="1" hangingPunct="1"/>
            <a:r>
              <a:rPr lang="zh-CN" altLang="en-US" dirty="0">
                <a:solidFill>
                  <a:srgbClr val="000000"/>
                </a:solidFill>
                <a:latin typeface="Times New Roman" panose="02020603050405020304" pitchFamily="18" charset="0"/>
              </a:rPr>
              <a:t>约春秋时期</a:t>
            </a:r>
            <a:r>
              <a:rPr lang="en-US" altLang="zh-CN" dirty="0">
                <a:solidFill>
                  <a:srgbClr val="000000"/>
                </a:solidFill>
                <a:latin typeface="Times New Roman" panose="02020603050405020304" pitchFamily="18" charset="0"/>
              </a:rPr>
              <a:t>(</a:t>
            </a:r>
            <a:r>
              <a:rPr lang="zh-CN" altLang="en-US" dirty="0">
                <a:solidFill>
                  <a:srgbClr val="000000"/>
                </a:solidFill>
                <a:latin typeface="Times New Roman" panose="02020603050405020304" pitchFamily="18" charset="0"/>
              </a:rPr>
              <a:t>公元前</a:t>
            </a:r>
            <a:r>
              <a:rPr lang="en-US" altLang="zh-CN" dirty="0">
                <a:solidFill>
                  <a:srgbClr val="000000"/>
                </a:solidFill>
                <a:latin typeface="Times New Roman" panose="02020603050405020304" pitchFamily="18" charset="0"/>
              </a:rPr>
              <a:t>700-476</a:t>
            </a:r>
            <a:r>
              <a:rPr lang="zh-CN" altLang="en-US" dirty="0">
                <a:solidFill>
                  <a:srgbClr val="000000"/>
                </a:solidFill>
                <a:latin typeface="Times New Roman" panose="02020603050405020304" pitchFamily="18" charset="0"/>
              </a:rPr>
              <a:t>年</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中国出现算筹，</a:t>
            </a:r>
            <a:r>
              <a:rPr lang="zh-CN" altLang="en-US" dirty="0"/>
              <a:t>每隔一位交替使用竖码横码</a:t>
            </a:r>
          </a:p>
          <a:p>
            <a:pPr lvl="0" eaLnBrk="1" hangingPunct="1"/>
            <a:endParaRPr lang="zh-CN"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2579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18"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7">
                                            <p:txEl>
                                              <p:pRg st="0" end="0"/>
                                            </p:txEl>
                                          </p:spTgt>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nodeType="clickEffect">
                                  <p:stCondLst>
                                    <p:cond delay="0"/>
                                  </p:stCondLst>
                                  <p:iterate type="lt">
                                    <p:tmPct val="50000"/>
                                  </p:iterate>
                                  <p:childTnLst>
                                    <p:set>
                                      <p:cBhvr>
                                        <p:cTn id="24" dur="1" fill="hold">
                                          <p:stCondLst>
                                            <p:cond delay="0"/>
                                          </p:stCondLst>
                                        </p:cTn>
                                        <p:tgtEl>
                                          <p:spTgt spid="7">
                                            <p:txEl>
                                              <p:pRg st="2" end="2"/>
                                            </p:txEl>
                                          </p:spTgt>
                                        </p:tgtEl>
                                        <p:attrNameLst>
                                          <p:attrName>style.visibility</p:attrName>
                                        </p:attrNameLst>
                                      </p:cBhvr>
                                      <p:to>
                                        <p:strVal val="visible"/>
                                      </p:to>
                                    </p:set>
                                    <p:anim calcmode="discrete" valueType="clr">
                                      <p:cBhvr override="childStyle">
                                        <p:cTn id="25" dur="80"/>
                                        <p:tgtEl>
                                          <p:spTgt spid="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7">
                                            <p:txEl>
                                              <p:pRg st="2" end="2"/>
                                            </p:txEl>
                                          </p:spTgt>
                                        </p:tgtEl>
                                        <p:attrNameLst>
                                          <p:attrName>fillcolor</p:attrName>
                                        </p:attrNameLst>
                                      </p:cBhvr>
                                      <p:tavLst>
                                        <p:tav tm="0">
                                          <p:val>
                                            <p:clrVal>
                                              <a:schemeClr val="accent2"/>
                                            </p:clrVal>
                                          </p:val>
                                        </p:tav>
                                        <p:tav tm="50000">
                                          <p:val>
                                            <p:clrVal>
                                              <a:schemeClr val="hlink"/>
                                            </p:clrVal>
                                          </p:val>
                                        </p:tav>
                                      </p:tavLst>
                                    </p:anim>
                                    <p:set>
                                      <p:cBhvr>
                                        <p:cTn id="27" dur="80"/>
                                        <p:tgtEl>
                                          <p:spTgt spid="7">
                                            <p:txEl>
                                              <p:pRg st="2" end="2"/>
                                            </p:txEl>
                                          </p:spTgt>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8"/>
                                        </p:tgtEl>
                                        <p:attrNameLst>
                                          <p:attrName>style.visibility</p:attrName>
                                        </p:attrNameLst>
                                      </p:cBhvr>
                                      <p:to>
                                        <p:strVal val="visible"/>
                                      </p:to>
                                    </p:set>
                                    <p:anim calcmode="discrete" valueType="clr">
                                      <p:cBhvr override="childStyle">
                                        <p:cTn id="32"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8"/>
                                        </p:tgtEl>
                                        <p:attrNameLst>
                                          <p:attrName>fillcolor</p:attrName>
                                        </p:attrNameLst>
                                      </p:cBhvr>
                                      <p:tavLst>
                                        <p:tav tm="0">
                                          <p:val>
                                            <p:clrVal>
                                              <a:schemeClr val="accent2"/>
                                            </p:clrVal>
                                          </p:val>
                                        </p:tav>
                                        <p:tav tm="50000">
                                          <p:val>
                                            <p:clrVal>
                                              <a:schemeClr val="hlink"/>
                                            </p:clrVal>
                                          </p:val>
                                        </p:tav>
                                      </p:tavLst>
                                    </p:anim>
                                    <p:set>
                                      <p:cBhvr>
                                        <p:cTn id="34"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147462">
            <a:extLst>
              <a:ext uri="{FF2B5EF4-FFF2-40B4-BE49-F238E27FC236}">
                <a16:creationId xmlns:a16="http://schemas.microsoft.com/office/drawing/2014/main" id="{8372C2A5-1102-4DF3-A8FD-3797CFAEBD62}"/>
              </a:ext>
            </a:extLst>
          </p:cNvPr>
          <p:cNvSpPr txBox="1">
            <a:spLocks noChangeArrowheads="1"/>
          </p:cNvSpPr>
          <p:nvPr/>
        </p:nvSpPr>
        <p:spPr bwMode="auto">
          <a:xfrm>
            <a:off x="344190" y="1320056"/>
            <a:ext cx="5227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Times New Roman" panose="02020603050405020304" pitchFamily="18" charset="0"/>
              </a:rPr>
              <a:t>最早的算法</a:t>
            </a:r>
            <a:endParaRPr lang="en-US" altLang="zh-CN" sz="2400" dirty="0">
              <a:latin typeface="Times New Roman" panose="02020603050405020304" pitchFamily="18" charset="0"/>
            </a:endParaRPr>
          </a:p>
        </p:txBody>
      </p:sp>
      <p:sp>
        <p:nvSpPr>
          <p:cNvPr id="11" name="Title 147457">
            <a:extLst>
              <a:ext uri="{FF2B5EF4-FFF2-40B4-BE49-F238E27FC236}">
                <a16:creationId xmlns:a16="http://schemas.microsoft.com/office/drawing/2014/main" id="{7AFFBDA1-5ADF-4772-A22A-C2267A8AAD83}"/>
              </a:ext>
            </a:extLst>
          </p:cNvPr>
          <p:cNvSpPr>
            <a:spLocks noGrp="1" noChangeArrowheads="1"/>
          </p:cNvSpPr>
          <p:nvPr>
            <p:ph type="title"/>
          </p:nvPr>
        </p:nvSpPr>
        <p:spPr>
          <a:xfrm>
            <a:off x="0" y="251620"/>
            <a:ext cx="8229600" cy="706437"/>
          </a:xfrm>
        </p:spPr>
        <p:txBody>
          <a:bodyPr/>
          <a:lstStyle/>
          <a:p>
            <a:pPr eaLnBrk="1" hangingPunct="1"/>
            <a:r>
              <a:rPr lang="zh-CN" altLang="en-US" sz="3200" dirty="0"/>
              <a:t>古代数学及计算工具</a:t>
            </a:r>
            <a:r>
              <a:rPr lang="en-US" altLang="zh-CN" sz="3200" dirty="0"/>
              <a:t>---</a:t>
            </a:r>
            <a:r>
              <a:rPr lang="zh-CN" altLang="en-US" sz="3200" dirty="0"/>
              <a:t>软件与硬件起源</a:t>
            </a:r>
          </a:p>
        </p:txBody>
      </p:sp>
      <p:sp>
        <p:nvSpPr>
          <p:cNvPr id="10" name="文本框 9">
            <a:extLst>
              <a:ext uri="{FF2B5EF4-FFF2-40B4-BE49-F238E27FC236}">
                <a16:creationId xmlns:a16="http://schemas.microsoft.com/office/drawing/2014/main" id="{A8393954-E203-43B6-9990-F18D073EF14F}"/>
              </a:ext>
            </a:extLst>
          </p:cNvPr>
          <p:cNvSpPr txBox="1">
            <a:spLocks noChangeArrowheads="1"/>
          </p:cNvSpPr>
          <p:nvPr/>
        </p:nvSpPr>
        <p:spPr bwMode="auto">
          <a:xfrm>
            <a:off x="344190" y="1973739"/>
            <a:ext cx="817562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1800" dirty="0"/>
              <a:t>《孙子算经》结合算题，不但提供了答案，而且还给出了解法</a:t>
            </a:r>
            <a:endParaRPr lang="en-US" altLang="zh-CN" sz="1800" dirty="0"/>
          </a:p>
          <a:p>
            <a:pPr eaLnBrk="1" hangingPunct="1">
              <a:spcBef>
                <a:spcPct val="0"/>
              </a:spcBef>
              <a:buNone/>
            </a:pPr>
            <a:r>
              <a:rPr lang="zh-CN" altLang="en-US" sz="1800" dirty="0"/>
              <a:t>如鸡兔同笼问题：</a:t>
            </a:r>
          </a:p>
          <a:p>
            <a:pPr eaLnBrk="1" hangingPunct="1">
              <a:spcBef>
                <a:spcPct val="0"/>
              </a:spcBef>
              <a:buFontTx/>
              <a:buNone/>
            </a:pPr>
            <a:r>
              <a:rPr lang="zh-CN" altLang="en-US" sz="1800" dirty="0"/>
              <a:t>今有雉、兔同笼，上有三十五头，下有九十四足。</a:t>
            </a:r>
            <a:r>
              <a:rPr lang="zh-CN" altLang="en-US" sz="1800" b="1" dirty="0">
                <a:solidFill>
                  <a:srgbClr val="C00000"/>
                </a:solidFill>
              </a:rPr>
              <a:t>问</a:t>
            </a:r>
            <a:r>
              <a:rPr lang="zh-CN" altLang="en-US" sz="1800" dirty="0"/>
              <a:t>：雉、兔各几何？</a:t>
            </a:r>
            <a:r>
              <a:rPr lang="zh-CN" altLang="en-US" sz="1800" b="1" dirty="0">
                <a:solidFill>
                  <a:srgbClr val="C00000"/>
                </a:solidFill>
              </a:rPr>
              <a:t>答</a:t>
            </a:r>
            <a:r>
              <a:rPr lang="zh-CN" altLang="en-US" sz="1800" dirty="0"/>
              <a:t>曰：雉二十 三，兔一十二。</a:t>
            </a:r>
          </a:p>
          <a:p>
            <a:pPr eaLnBrk="1" hangingPunct="1">
              <a:spcBef>
                <a:spcPct val="0"/>
              </a:spcBef>
              <a:buFontTx/>
              <a:buNone/>
            </a:pPr>
            <a:r>
              <a:rPr lang="zh-CN" altLang="en-US" sz="1800" b="1" dirty="0">
                <a:solidFill>
                  <a:srgbClr val="C00000"/>
                </a:solidFill>
              </a:rPr>
              <a:t>术</a:t>
            </a:r>
            <a:r>
              <a:rPr lang="zh-CN" altLang="en-US" sz="1800" dirty="0"/>
              <a:t>曰：上置三十五头，下置九十四足。半其足，得四十七，以少减多，再命之，上三 除下三，上五除下五，下有一除上一，下有二除上二，即得。</a:t>
            </a:r>
          </a:p>
          <a:p>
            <a:pPr eaLnBrk="1" hangingPunct="1">
              <a:spcBef>
                <a:spcPct val="0"/>
              </a:spcBef>
              <a:buFontTx/>
              <a:buNone/>
            </a:pPr>
            <a:r>
              <a:rPr lang="zh-CN" altLang="en-US" sz="1800" dirty="0"/>
              <a:t>又</a:t>
            </a:r>
            <a:r>
              <a:rPr lang="zh-CN" altLang="en-US" sz="1800" b="1" dirty="0">
                <a:solidFill>
                  <a:srgbClr val="C00000"/>
                </a:solidFill>
              </a:rPr>
              <a:t>术</a:t>
            </a:r>
            <a:r>
              <a:rPr lang="zh-CN" altLang="en-US" sz="1800" dirty="0"/>
              <a:t>曰：上置头，下置足，半其足，以头除足，以足除头，即得。</a:t>
            </a:r>
          </a:p>
        </p:txBody>
      </p:sp>
      <p:sp>
        <p:nvSpPr>
          <p:cNvPr id="12" name="文本框 11">
            <a:extLst>
              <a:ext uri="{FF2B5EF4-FFF2-40B4-BE49-F238E27FC236}">
                <a16:creationId xmlns:a16="http://schemas.microsoft.com/office/drawing/2014/main" id="{086C7E3A-C516-4338-8184-913CAE1EF53B}"/>
              </a:ext>
            </a:extLst>
          </p:cNvPr>
          <p:cNvSpPr txBox="1">
            <a:spLocks noChangeArrowheads="1"/>
          </p:cNvSpPr>
          <p:nvPr/>
        </p:nvSpPr>
        <p:spPr bwMode="auto">
          <a:xfrm>
            <a:off x="457200" y="5969000"/>
            <a:ext cx="5976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ym typeface="宋体" panose="02010600030101010101" pitchFamily="2" charset="-122"/>
              </a:rPr>
              <a:t>筹算表现为算法的形式，而算经有模式化、程序化的特征</a:t>
            </a:r>
            <a:r>
              <a:rPr lang="en-US" altLang="zh-CN" sz="1800" dirty="0">
                <a:sym typeface="宋体" panose="02010600030101010101" pitchFamily="2" charset="-122"/>
              </a:rPr>
              <a:t>;</a:t>
            </a:r>
          </a:p>
        </p:txBody>
      </p:sp>
      <p:sp>
        <p:nvSpPr>
          <p:cNvPr id="9" name="矩形 8">
            <a:extLst>
              <a:ext uri="{FF2B5EF4-FFF2-40B4-BE49-F238E27FC236}">
                <a16:creationId xmlns:a16="http://schemas.microsoft.com/office/drawing/2014/main" id="{5731860F-7239-4756-9815-C766DEE848FD}"/>
              </a:ext>
            </a:extLst>
          </p:cNvPr>
          <p:cNvSpPr/>
          <p:nvPr/>
        </p:nvSpPr>
        <p:spPr>
          <a:xfrm>
            <a:off x="344190" y="4244895"/>
            <a:ext cx="7885410" cy="1200329"/>
          </a:xfrm>
          <a:prstGeom prst="rect">
            <a:avLst/>
          </a:prstGeom>
        </p:spPr>
        <p:txBody>
          <a:bodyPr wrap="square">
            <a:spAutoFit/>
          </a:bodyPr>
          <a:lstStyle/>
          <a:p>
            <a:r>
              <a:rPr lang="zh-CN" altLang="en-US" dirty="0"/>
              <a:t>下卷第</a:t>
            </a:r>
            <a:r>
              <a:rPr lang="en-US" altLang="zh-CN" dirty="0"/>
              <a:t>28</a:t>
            </a:r>
            <a:r>
              <a:rPr lang="zh-CN" altLang="en-US" dirty="0"/>
              <a:t>题“物不知数”为后来的“大衍求一术”的起源，被看作是中国数学史上最有创造性地成就之一，称为中国余数定理：今有物，不知其数。三三数之，剩二；五五数之，剩三；七七数之，剩二。问：物几 何？答曰：二十三。</a:t>
            </a:r>
          </a:p>
        </p:txBody>
      </p:sp>
    </p:spTree>
    <p:extLst>
      <p:ext uri="{BB962C8B-B14F-4D97-AF65-F5344CB8AC3E}">
        <p14:creationId xmlns:p14="http://schemas.microsoft.com/office/powerpoint/2010/main" val="201268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
                                        </p:tgtEl>
                                        <p:attrNameLst>
                                          <p:attrName>style.visibility</p:attrName>
                                        </p:attrNameLst>
                                      </p:cBhvr>
                                      <p:to>
                                        <p:strVal val="visible"/>
                                      </p:to>
                                    </p:set>
                                    <p:anim calcmode="discrete" valueType="clr">
                                      <p:cBhvr override="childStyle">
                                        <p:cTn id="7"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
                                        </p:tgtEl>
                                        <p:attrNameLst>
                                          <p:attrName>fillcolor</p:attrName>
                                        </p:attrNameLst>
                                      </p:cBhvr>
                                      <p:tavLst>
                                        <p:tav tm="0">
                                          <p:val>
                                            <p:clrVal>
                                              <a:schemeClr val="accent2"/>
                                            </p:clrVal>
                                          </p:val>
                                        </p:tav>
                                        <p:tav tm="50000">
                                          <p:val>
                                            <p:clrVal>
                                              <a:schemeClr val="hlink"/>
                                            </p:clrVal>
                                          </p:val>
                                        </p:tav>
                                      </p:tavLst>
                                    </p:anim>
                                    <p:set>
                                      <p:cBhvr>
                                        <p:cTn id="9" dur="80"/>
                                        <p:tgtEl>
                                          <p:spTgt spid="1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2"/>
                                        </p:tgtEl>
                                        <p:attrNameLst>
                                          <p:attrName>style.visibility</p:attrName>
                                        </p:attrNameLst>
                                      </p:cBhvr>
                                      <p:to>
                                        <p:strVal val="visible"/>
                                      </p:to>
                                    </p:set>
                                    <p:anim calcmode="discrete" valueType="clr">
                                      <p:cBhvr override="childStyle">
                                        <p:cTn id="20"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2"/>
                                        </p:tgtEl>
                                        <p:attrNameLst>
                                          <p:attrName>fillcolor</p:attrName>
                                        </p:attrNameLst>
                                      </p:cBhvr>
                                      <p:tavLst>
                                        <p:tav tm="0">
                                          <p:val>
                                            <p:clrVal>
                                              <a:schemeClr val="accent2"/>
                                            </p:clrVal>
                                          </p:val>
                                        </p:tav>
                                        <p:tav tm="50000">
                                          <p:val>
                                            <p:clrVal>
                                              <a:schemeClr val="hlink"/>
                                            </p:clrVal>
                                          </p:val>
                                        </p:tav>
                                      </p:tavLst>
                                    </p:anim>
                                    <p:set>
                                      <p:cBhvr>
                                        <p:cTn id="22"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4F6A-27F7-4FEB-B7D3-87938FF3DCA7}"/>
              </a:ext>
            </a:extLst>
          </p:cNvPr>
          <p:cNvSpPr>
            <a:spLocks noGrp="1" noChangeArrowheads="1"/>
          </p:cNvSpPr>
          <p:nvPr>
            <p:ph type="title"/>
          </p:nvPr>
        </p:nvSpPr>
        <p:spPr/>
        <p:txBody>
          <a:bodyPr/>
          <a:lstStyle/>
          <a:p>
            <a:pPr eaLnBrk="1" hangingPunct="1"/>
            <a:r>
              <a:rPr lang="en-US" altLang="zh-CN"/>
              <a:t>Start: Welcome aboard, guys!</a:t>
            </a:r>
            <a:endParaRPr lang="zh-CN" altLang="en-US"/>
          </a:p>
        </p:txBody>
      </p:sp>
      <p:pic>
        <p:nvPicPr>
          <p:cNvPr id="4" name="Content Placeholder 3">
            <a:extLst>
              <a:ext uri="{FF2B5EF4-FFF2-40B4-BE49-F238E27FC236}">
                <a16:creationId xmlns:a16="http://schemas.microsoft.com/office/drawing/2014/main" id="{C3125ABE-1BAE-4F96-B01E-0CB20B6088F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131840" y="2132856"/>
            <a:ext cx="2232248" cy="3150636"/>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47457">
            <a:extLst>
              <a:ext uri="{FF2B5EF4-FFF2-40B4-BE49-F238E27FC236}">
                <a16:creationId xmlns:a16="http://schemas.microsoft.com/office/drawing/2014/main" id="{D2F650E1-AEDC-4F01-A157-940A601BD6D5}"/>
              </a:ext>
            </a:extLst>
          </p:cNvPr>
          <p:cNvSpPr>
            <a:spLocks noGrp="1" noChangeArrowheads="1"/>
          </p:cNvSpPr>
          <p:nvPr>
            <p:ph type="title"/>
          </p:nvPr>
        </p:nvSpPr>
        <p:spPr>
          <a:xfrm>
            <a:off x="0" y="179686"/>
            <a:ext cx="8229600" cy="706437"/>
          </a:xfrm>
        </p:spPr>
        <p:txBody>
          <a:bodyPr/>
          <a:lstStyle/>
          <a:p>
            <a:pPr eaLnBrk="1" hangingPunct="1"/>
            <a:r>
              <a:rPr lang="zh-CN" altLang="en-US" sz="3200" dirty="0">
                <a:solidFill>
                  <a:srgbClr val="000000"/>
                </a:solidFill>
              </a:rPr>
              <a:t>古代数学及计算工具</a:t>
            </a:r>
            <a:r>
              <a:rPr lang="en-US" altLang="zh-CN" sz="3200" dirty="0">
                <a:solidFill>
                  <a:srgbClr val="000000"/>
                </a:solidFill>
              </a:rPr>
              <a:t>---</a:t>
            </a:r>
            <a:r>
              <a:rPr lang="zh-CN" altLang="en-US" sz="3200" dirty="0">
                <a:solidFill>
                  <a:srgbClr val="000000"/>
                </a:solidFill>
              </a:rPr>
              <a:t>软件与硬件起源</a:t>
            </a:r>
            <a:endParaRPr lang="zh-CN" altLang="en-US" sz="3600" dirty="0"/>
          </a:p>
        </p:txBody>
      </p:sp>
      <p:sp>
        <p:nvSpPr>
          <p:cNvPr id="55299" name="Text Box 147462">
            <a:extLst>
              <a:ext uri="{FF2B5EF4-FFF2-40B4-BE49-F238E27FC236}">
                <a16:creationId xmlns:a16="http://schemas.microsoft.com/office/drawing/2014/main" id="{2F184BF4-CDF8-472F-BE0B-8D3C5EDF4379}"/>
              </a:ext>
            </a:extLst>
          </p:cNvPr>
          <p:cNvSpPr txBox="1">
            <a:spLocks noChangeArrowheads="1"/>
          </p:cNvSpPr>
          <p:nvPr/>
        </p:nvSpPr>
        <p:spPr bwMode="auto">
          <a:xfrm>
            <a:off x="467544" y="1143035"/>
            <a:ext cx="79438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dirty="0">
                <a:latin typeface="Times New Roman" panose="02020603050405020304" pitchFamily="18" charset="0"/>
              </a:rPr>
              <a:t>据东汉</a:t>
            </a:r>
            <a:r>
              <a:rPr lang="en-US" altLang="zh-CN" sz="1800" dirty="0">
                <a:latin typeface="Times New Roman" panose="02020603050405020304" pitchFamily="18" charset="0"/>
              </a:rPr>
              <a:t>《</a:t>
            </a:r>
            <a:r>
              <a:rPr lang="zh-CN" altLang="en-US" sz="1800" dirty="0">
                <a:latin typeface="Times New Roman" panose="02020603050405020304" pitchFamily="18" charset="0"/>
              </a:rPr>
              <a:t>数术记遗</a:t>
            </a:r>
            <a:r>
              <a:rPr lang="en-US" altLang="zh-CN" sz="1800" dirty="0">
                <a:latin typeface="Times New Roman" panose="02020603050405020304" pitchFamily="18" charset="0"/>
              </a:rPr>
              <a:t>》</a:t>
            </a:r>
            <a:r>
              <a:rPr lang="zh-CN" altLang="en-US" sz="1800" dirty="0">
                <a:latin typeface="Times New Roman" panose="02020603050405020304" pitchFamily="18" charset="0"/>
              </a:rPr>
              <a:t>记载，汉代以前有积算、太一、两仪、五行、八卦、九宫、珠算等</a:t>
            </a:r>
            <a:r>
              <a:rPr lang="en-US" altLang="zh-CN" sz="1800" dirty="0">
                <a:latin typeface="Times New Roman" panose="02020603050405020304" pitchFamily="18" charset="0"/>
              </a:rPr>
              <a:t>14</a:t>
            </a:r>
            <a:r>
              <a:rPr lang="zh-CN" altLang="en-US" sz="1800" dirty="0">
                <a:latin typeface="Times New Roman" panose="02020603050405020304" pitchFamily="18" charset="0"/>
              </a:rPr>
              <a:t>种计算形式</a:t>
            </a:r>
            <a:endParaRPr lang="en-US" altLang="zh-CN" sz="1800" dirty="0">
              <a:latin typeface="Times New Roman" panose="02020603050405020304" pitchFamily="18" charset="0"/>
            </a:endParaRPr>
          </a:p>
          <a:p>
            <a:pPr eaLnBrk="1" hangingPunct="1">
              <a:spcBef>
                <a:spcPct val="50000"/>
              </a:spcBef>
              <a:buFontTx/>
              <a:buNone/>
            </a:pPr>
            <a:r>
              <a:rPr lang="zh-CN" altLang="zh-CN" sz="1800" dirty="0">
                <a:latin typeface="Times New Roman" panose="02020603050405020304" pitchFamily="18" charset="0"/>
              </a:rPr>
              <a:t>北宋时期</a:t>
            </a:r>
            <a:r>
              <a:rPr lang="zh-CN" altLang="en-US" sz="1800" dirty="0">
                <a:latin typeface="Times New Roman" panose="02020603050405020304" pitchFamily="18" charset="0"/>
              </a:rPr>
              <a:t>，中国出现珠算盘，梁上1珠，这珠为5；梁下5珠，每珠为1</a:t>
            </a:r>
          </a:p>
        </p:txBody>
      </p:sp>
      <p:pic>
        <p:nvPicPr>
          <p:cNvPr id="2" name="VID_20160702_152745.mp4">
            <a:hlinkClick r:id="" action="ppaction://media"/>
            <a:extLst>
              <a:ext uri="{FF2B5EF4-FFF2-40B4-BE49-F238E27FC236}">
                <a16:creationId xmlns:a16="http://schemas.microsoft.com/office/drawing/2014/main" id="{0E4F7E3B-572C-4BCD-8FD6-791D92E58D93}"/>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3406775" y="3608883"/>
            <a:ext cx="5397500"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文本框 6">
            <a:extLst>
              <a:ext uri="{FF2B5EF4-FFF2-40B4-BE49-F238E27FC236}">
                <a16:creationId xmlns:a16="http://schemas.microsoft.com/office/drawing/2014/main" id="{D5390261-EE7C-4BBD-8DE3-1154DC2E4C7A}"/>
              </a:ext>
            </a:extLst>
          </p:cNvPr>
          <p:cNvSpPr txBox="1">
            <a:spLocks noChangeArrowheads="1"/>
          </p:cNvSpPr>
          <p:nvPr/>
        </p:nvSpPr>
        <p:spPr bwMode="auto">
          <a:xfrm>
            <a:off x="3357438" y="2195711"/>
            <a:ext cx="5607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加一：一上一，一下五去四，一去九进一</a:t>
            </a:r>
          </a:p>
          <a:p>
            <a:pPr eaLnBrk="1" hangingPunct="1">
              <a:spcBef>
                <a:spcPct val="0"/>
              </a:spcBef>
              <a:buFontTx/>
              <a:buNone/>
            </a:pPr>
            <a:r>
              <a:rPr lang="zh-CN" altLang="en-US" sz="1800" dirty="0"/>
              <a:t>减二：二下二，二上三去五，二退一还八</a:t>
            </a:r>
          </a:p>
          <a:p>
            <a:pPr eaLnBrk="1" hangingPunct="1">
              <a:spcBef>
                <a:spcPct val="0"/>
              </a:spcBef>
              <a:buFontTx/>
              <a:buNone/>
            </a:pPr>
            <a:r>
              <a:rPr lang="zh-CN" altLang="en-US" sz="1800" dirty="0"/>
              <a:t>二归：逢二进一，逢四进二，逢六进三，逢八进四，二一添作五.</a:t>
            </a:r>
          </a:p>
        </p:txBody>
      </p:sp>
      <p:pic>
        <p:nvPicPr>
          <p:cNvPr id="55302" name="内容占位符 9">
            <a:extLst>
              <a:ext uri="{FF2B5EF4-FFF2-40B4-BE49-F238E27FC236}">
                <a16:creationId xmlns:a16="http://schemas.microsoft.com/office/drawing/2014/main" id="{092B44BC-A5B7-4B59-91E0-136A02D1033E}"/>
              </a:ext>
            </a:extLst>
          </p:cNvPr>
          <p:cNvPicPr>
            <a:picLocks noGrp="1" noChangeAspect="1" noChangeArrowheads="1"/>
          </p:cNvPicPr>
          <p:nvPr>
            <p:ph idx="1"/>
          </p:nvPr>
        </p:nvPicPr>
        <p:blipFill>
          <a:blip r:embed="rId6">
            <a:lum contrast="54000"/>
            <a:extLst>
              <a:ext uri="{28A0092B-C50C-407E-A947-70E740481C1C}">
                <a14:useLocalDpi xmlns:a14="http://schemas.microsoft.com/office/drawing/2010/main" val="0"/>
              </a:ext>
            </a:extLst>
          </a:blip>
          <a:srcRect/>
          <a:stretch>
            <a:fillRect/>
          </a:stretch>
        </p:blipFill>
        <p:spPr>
          <a:xfrm>
            <a:off x="179512" y="3163888"/>
            <a:ext cx="2724150" cy="3633788"/>
          </a:xfrm>
        </p:spPr>
      </p:pic>
      <p:sp>
        <p:nvSpPr>
          <p:cNvPr id="4" name="矩形: 圆角 3">
            <a:extLst>
              <a:ext uri="{FF2B5EF4-FFF2-40B4-BE49-F238E27FC236}">
                <a16:creationId xmlns:a16="http://schemas.microsoft.com/office/drawing/2014/main" id="{C7C98D43-FD28-46FE-BE93-CCE0856D389A}"/>
              </a:ext>
            </a:extLst>
          </p:cNvPr>
          <p:cNvSpPr/>
          <p:nvPr/>
        </p:nvSpPr>
        <p:spPr>
          <a:xfrm>
            <a:off x="328315" y="2297510"/>
            <a:ext cx="2880320" cy="830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口诀相当于程序语言</a:t>
            </a:r>
            <a:endParaRPr lang="en-US" altLang="zh-CN" b="1" dirty="0">
              <a:solidFill>
                <a:srgbClr val="C00000"/>
              </a:solidFill>
            </a:endParaRPr>
          </a:p>
          <a:p>
            <a:pPr algn="ctr"/>
            <a:r>
              <a:rPr lang="zh-CN" altLang="en-US" b="1" dirty="0">
                <a:solidFill>
                  <a:srgbClr val="C00000"/>
                </a:solidFill>
              </a:rPr>
              <a:t>设计程序、执行程序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2"/>
                </p:tgtEl>
              </p:cMediaNode>
            </p:vide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0082DEA1-1C62-4045-8D16-720E979C1C3F}"/>
              </a:ext>
            </a:extLst>
          </p:cNvPr>
          <p:cNvSpPr>
            <a:spLocks noGrp="1" noChangeArrowheads="1"/>
          </p:cNvSpPr>
          <p:nvPr>
            <p:ph type="title"/>
          </p:nvPr>
        </p:nvSpPr>
        <p:spPr>
          <a:xfrm>
            <a:off x="0" y="248443"/>
            <a:ext cx="8229600" cy="706437"/>
          </a:xfrm>
        </p:spPr>
        <p:txBody>
          <a:bodyPr/>
          <a:lstStyle/>
          <a:p>
            <a:r>
              <a:rPr lang="zh-CN" altLang="en-US" sz="3200" dirty="0">
                <a:solidFill>
                  <a:srgbClr val="000000"/>
                </a:solidFill>
              </a:rPr>
              <a:t>古代数学及计算工具</a:t>
            </a:r>
            <a:r>
              <a:rPr lang="en-US" altLang="zh-CN" sz="3200" dirty="0">
                <a:solidFill>
                  <a:srgbClr val="000000"/>
                </a:solidFill>
              </a:rPr>
              <a:t>---</a:t>
            </a:r>
            <a:r>
              <a:rPr lang="zh-CN" altLang="en-US" sz="3200" dirty="0">
                <a:solidFill>
                  <a:srgbClr val="000000"/>
                </a:solidFill>
              </a:rPr>
              <a:t>软件与硬件起源</a:t>
            </a:r>
            <a:endParaRPr lang="zh-CN" altLang="en-US" dirty="0"/>
          </a:p>
        </p:txBody>
      </p:sp>
      <p:sp>
        <p:nvSpPr>
          <p:cNvPr id="64514" name="文本框 5">
            <a:extLst>
              <a:ext uri="{FF2B5EF4-FFF2-40B4-BE49-F238E27FC236}">
                <a16:creationId xmlns:a16="http://schemas.microsoft.com/office/drawing/2014/main" id="{E6A6DB80-B5E8-43D1-A7A1-BD22022893A4}"/>
              </a:ext>
            </a:extLst>
          </p:cNvPr>
          <p:cNvSpPr txBox="1">
            <a:spLocks noChangeArrowheads="1"/>
          </p:cNvSpPr>
          <p:nvPr/>
        </p:nvSpPr>
        <p:spPr bwMode="auto">
          <a:xfrm>
            <a:off x="623888" y="1212850"/>
            <a:ext cx="663733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在西方，公元前500年左右，古希腊的毕达哥拉斯学派重视自然及社会中不变因素的研究，他们认为“万物皆数”，</a:t>
            </a:r>
            <a:r>
              <a:rPr lang="en-US" altLang="zh-CN" sz="1800"/>
              <a:t>“宇宙间的一切现象都能归结为整数或整数之比”</a:t>
            </a:r>
            <a:r>
              <a:rPr lang="zh-CN" altLang="en-US" sz="1800"/>
              <a:t>，发现勾股定理</a:t>
            </a:r>
          </a:p>
          <a:p>
            <a:pPr eaLnBrk="1" hangingPunct="1">
              <a:spcBef>
                <a:spcPct val="0"/>
              </a:spcBef>
              <a:buFontTx/>
              <a:buNone/>
            </a:pPr>
            <a:endParaRPr lang="zh-CN" altLang="en-US" sz="1800"/>
          </a:p>
          <a:p>
            <a:pPr eaLnBrk="1" hangingPunct="1">
              <a:spcBef>
                <a:spcPct val="0"/>
              </a:spcBef>
              <a:buFontTx/>
              <a:buNone/>
            </a:pPr>
            <a:r>
              <a:rPr lang="zh-CN" altLang="en-US" sz="1800"/>
              <a:t>其学派弟子Hippasus发现一个正方形的对角线与其一边的长度是不可公度的，即</a:t>
            </a:r>
          </a:p>
        </p:txBody>
      </p:sp>
      <p:pic>
        <p:nvPicPr>
          <p:cNvPr id="64515" name="内容占位符 6">
            <a:extLst>
              <a:ext uri="{FF2B5EF4-FFF2-40B4-BE49-F238E27FC236}">
                <a16:creationId xmlns:a16="http://schemas.microsoft.com/office/drawing/2014/main" id="{60C0C18E-CBC1-49CC-8C87-1BFFD573B291}"/>
              </a:ext>
            </a:extLst>
          </p:cNvPr>
          <p:cNvPicPr>
            <a:picLocks noGrp="1" noChangeAspect="1" noChangeArrowheads="1"/>
          </p:cNvPicPr>
          <p:nvPr>
            <p:ph idx="1"/>
          </p:nvPr>
        </p:nvPicPr>
        <p:blipFill>
          <a:blip r:embed="rId3">
            <a:lum contrast="18000"/>
            <a:extLst>
              <a:ext uri="{28A0092B-C50C-407E-A947-70E740481C1C}">
                <a14:useLocalDpi xmlns:a14="http://schemas.microsoft.com/office/drawing/2010/main" val="0"/>
              </a:ext>
            </a:extLst>
          </a:blip>
          <a:srcRect/>
          <a:stretch>
            <a:fillRect/>
          </a:stretch>
        </p:blipFill>
        <p:spPr>
          <a:xfrm>
            <a:off x="2349500" y="2564904"/>
            <a:ext cx="374650" cy="333375"/>
          </a:xfrm>
        </p:spPr>
      </p:pic>
      <p:pic>
        <p:nvPicPr>
          <p:cNvPr id="53253" name="图片 7">
            <a:extLst>
              <a:ext uri="{FF2B5EF4-FFF2-40B4-BE49-F238E27FC236}">
                <a16:creationId xmlns:a16="http://schemas.microsoft.com/office/drawing/2014/main" id="{EA24E9A0-2864-41D6-A6C4-2260CCA13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640138"/>
            <a:ext cx="214947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图片 8">
            <a:extLst>
              <a:ext uri="{FF2B5EF4-FFF2-40B4-BE49-F238E27FC236}">
                <a16:creationId xmlns:a16="http://schemas.microsoft.com/office/drawing/2014/main" id="{A70F271C-A231-43FA-9A27-47EEB8E93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813" y="4230688"/>
            <a:ext cx="1981200"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文本框 9">
            <a:extLst>
              <a:ext uri="{FF2B5EF4-FFF2-40B4-BE49-F238E27FC236}">
                <a16:creationId xmlns:a16="http://schemas.microsoft.com/office/drawing/2014/main" id="{4F7B0E87-995B-4440-B81F-15B36B2E8FA8}"/>
              </a:ext>
            </a:extLst>
          </p:cNvPr>
          <p:cNvSpPr txBox="1">
            <a:spLocks noChangeArrowheads="1"/>
          </p:cNvSpPr>
          <p:nvPr/>
        </p:nvSpPr>
        <p:spPr bwMode="auto">
          <a:xfrm>
            <a:off x="679450" y="2974975"/>
            <a:ext cx="76501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几何量不能完全由整数及其比来表示，反之数却可以由几何量表示出来。整数的尊崇地位受到挑战，几何学在希腊数学中占有特殊地位。</a:t>
            </a:r>
          </a:p>
        </p:txBody>
      </p:sp>
      <p:sp>
        <p:nvSpPr>
          <p:cNvPr id="53256" name="文本框 1">
            <a:extLst>
              <a:ext uri="{FF2B5EF4-FFF2-40B4-BE49-F238E27FC236}">
                <a16:creationId xmlns:a16="http://schemas.microsoft.com/office/drawing/2014/main" id="{5EF9F5DE-75D8-4D9B-909D-2DD1AB52E238}"/>
              </a:ext>
            </a:extLst>
          </p:cNvPr>
          <p:cNvSpPr txBox="1">
            <a:spLocks noChangeArrowheads="1"/>
          </p:cNvSpPr>
          <p:nvPr/>
        </p:nvSpPr>
        <p:spPr bwMode="auto">
          <a:xfrm>
            <a:off x="936625" y="6310313"/>
            <a:ext cx="7677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欧几里得（希腊文：Ευκλειδης，前325年—前265年），活跃于托勒密一世（公元前323年－公元前283年）时期的亚历山大里亚</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t>计算理论与工具的演进</a:t>
            </a:r>
            <a:endParaRPr lang="en-US" altLang="zh-CN" sz="2400" b="1" dirty="0"/>
          </a:p>
          <a:p>
            <a:pPr lvl="1" eaLnBrk="1" hangingPunct="1">
              <a:lnSpc>
                <a:spcPct val="90000"/>
              </a:lnSpc>
              <a:spcBef>
                <a:spcPct val="80000"/>
              </a:spcBef>
            </a:pPr>
            <a:r>
              <a:rPr lang="zh-CN" altLang="en-US" sz="2000" b="1" dirty="0">
                <a:solidFill>
                  <a:schemeClr val="bg1">
                    <a:lumMod val="65000"/>
                  </a:schemeClr>
                </a:solidFill>
              </a:rPr>
              <a:t>古代数学及计算工具</a:t>
            </a:r>
            <a:r>
              <a:rPr lang="en-US" altLang="zh-CN" sz="2000" b="1" dirty="0">
                <a:solidFill>
                  <a:schemeClr val="bg1">
                    <a:lumMod val="65000"/>
                  </a:schemeClr>
                </a:solidFill>
              </a:rPr>
              <a:t>---</a:t>
            </a:r>
            <a:r>
              <a:rPr lang="zh-CN" altLang="en-US" sz="2000" b="1" dirty="0">
                <a:solidFill>
                  <a:schemeClr val="bg1">
                    <a:lumMod val="65000"/>
                  </a:schemeClr>
                </a:solidFill>
              </a:rPr>
              <a:t>软件与硬件起源</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t>从微积分到可计算机性</a:t>
            </a:r>
            <a:r>
              <a:rPr lang="en-US" altLang="zh-CN" sz="2000" b="1" dirty="0"/>
              <a:t>---</a:t>
            </a:r>
            <a:r>
              <a:rPr lang="zh-CN" altLang="en-US" sz="2000" b="1" dirty="0"/>
              <a:t>计算理论的发展</a:t>
            </a:r>
            <a:endParaRPr lang="en-US" altLang="zh-CN" sz="2000" b="1" dirty="0"/>
          </a:p>
          <a:p>
            <a:pPr lvl="1" eaLnBrk="1" hangingPunct="1">
              <a:lnSpc>
                <a:spcPct val="90000"/>
              </a:lnSpc>
              <a:spcBef>
                <a:spcPct val="80000"/>
              </a:spcBef>
            </a:pPr>
            <a:r>
              <a:rPr lang="zh-CN" altLang="en-US" sz="2000" b="1" dirty="0"/>
              <a:t>帕斯卡加法器</a:t>
            </a:r>
            <a:r>
              <a:rPr lang="en-US" altLang="zh-CN" sz="2000" b="1" dirty="0"/>
              <a:t>---</a:t>
            </a:r>
            <a:r>
              <a:rPr lang="zh-CN" altLang="en-US" sz="2000" b="1" dirty="0"/>
              <a:t>内动力计算机实践</a:t>
            </a:r>
            <a:endParaRPr lang="en-US" altLang="zh-CN" sz="2000" b="1" dirty="0"/>
          </a:p>
          <a:p>
            <a:pPr lvl="1" eaLnBrk="1" hangingPunct="1">
              <a:lnSpc>
                <a:spcPct val="90000"/>
              </a:lnSpc>
              <a:spcBef>
                <a:spcPct val="80000"/>
              </a:spcBef>
            </a:pPr>
            <a:r>
              <a:rPr lang="zh-CN" altLang="en-US" sz="2000" b="1" dirty="0"/>
              <a:t>巴贝奇分析机</a:t>
            </a:r>
            <a:r>
              <a:rPr lang="en-US" altLang="zh-CN" sz="2000" b="1" dirty="0"/>
              <a:t>---</a:t>
            </a:r>
            <a:r>
              <a:rPr lang="zh-CN" altLang="en-US" sz="2000" b="1" dirty="0"/>
              <a:t>内程序计算机实践</a:t>
            </a:r>
            <a:endParaRPr lang="en-US" altLang="zh-CN" sz="2000" b="1" dirty="0"/>
          </a:p>
          <a:p>
            <a:pPr lvl="1" eaLnBrk="1" hangingPunct="1">
              <a:lnSpc>
                <a:spcPct val="90000"/>
              </a:lnSpc>
              <a:spcBef>
                <a:spcPct val="80000"/>
              </a:spcBef>
            </a:pPr>
            <a:r>
              <a:rPr lang="zh-CN" altLang="en-US" sz="2000" b="1" dirty="0"/>
              <a:t>图灵机</a:t>
            </a:r>
            <a:r>
              <a:rPr lang="en-US" altLang="zh-CN" sz="2000" b="1" dirty="0"/>
              <a:t>---</a:t>
            </a:r>
            <a:r>
              <a:rPr lang="zh-CN" altLang="en-US" sz="2000" b="1" dirty="0"/>
              <a:t>现代计算机的理论模型</a:t>
            </a:r>
            <a:endParaRPr lang="en-US" altLang="zh-CN" sz="2000" b="1" dirty="0"/>
          </a:p>
          <a:p>
            <a:pPr eaLnBrk="1" hangingPunct="1">
              <a:lnSpc>
                <a:spcPct val="90000"/>
              </a:lnSpc>
              <a:spcBef>
                <a:spcPct val="80000"/>
              </a:spcBef>
            </a:pPr>
            <a:r>
              <a:rPr lang="en-US" altLang="zh-CN" sz="2400" b="1" dirty="0"/>
              <a:t>Von Neumann</a:t>
            </a:r>
            <a:r>
              <a:rPr lang="zh-CN" altLang="en-US" sz="2400" b="1" dirty="0"/>
              <a:t>计算机</a:t>
            </a:r>
          </a:p>
          <a:p>
            <a:pPr lvl="1" eaLnBrk="1" hangingPunct="1">
              <a:lnSpc>
                <a:spcPct val="90000"/>
              </a:lnSpc>
              <a:spcBef>
                <a:spcPct val="80000"/>
              </a:spcBef>
            </a:pPr>
            <a:r>
              <a:rPr lang="zh-CN" altLang="en-US" sz="2000" b="1" dirty="0"/>
              <a:t>计算机的硬件构成</a:t>
            </a:r>
          </a:p>
          <a:p>
            <a:pPr lvl="1" eaLnBrk="1" hangingPunct="1">
              <a:lnSpc>
                <a:spcPct val="90000"/>
              </a:lnSpc>
              <a:spcBef>
                <a:spcPct val="80000"/>
              </a:spcBef>
            </a:pPr>
            <a:r>
              <a:rPr lang="zh-CN" altLang="en-US" sz="2000" b="1" dirty="0"/>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extLst>
      <p:ext uri="{BB962C8B-B14F-4D97-AF65-F5344CB8AC3E}">
        <p14:creationId xmlns:p14="http://schemas.microsoft.com/office/powerpoint/2010/main" val="3174435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98E70810-CB94-49FE-962C-3514D6C7D486}"/>
              </a:ext>
            </a:extLst>
          </p:cNvPr>
          <p:cNvSpPr>
            <a:spLocks noGrp="1" noChangeArrowheads="1"/>
          </p:cNvSpPr>
          <p:nvPr>
            <p:ph type="title"/>
          </p:nvPr>
        </p:nvSpPr>
        <p:spPr>
          <a:xfrm>
            <a:off x="169863" y="274638"/>
            <a:ext cx="8229600" cy="706437"/>
          </a:xfrm>
        </p:spPr>
        <p:txBody>
          <a:bodyPr/>
          <a:lstStyle/>
          <a:p>
            <a:r>
              <a:rPr lang="zh-CN" altLang="en-US" sz="2800" dirty="0"/>
              <a:t>从微积分到可计算机性</a:t>
            </a:r>
            <a:r>
              <a:rPr lang="en-US" altLang="zh-CN" sz="2800" dirty="0"/>
              <a:t>---</a:t>
            </a:r>
            <a:r>
              <a:rPr lang="zh-CN" altLang="en-US" sz="2800" dirty="0"/>
              <a:t>计算理论的发展</a:t>
            </a:r>
          </a:p>
        </p:txBody>
      </p:sp>
      <p:sp>
        <p:nvSpPr>
          <p:cNvPr id="60419" name="文本框 5">
            <a:extLst>
              <a:ext uri="{FF2B5EF4-FFF2-40B4-BE49-F238E27FC236}">
                <a16:creationId xmlns:a16="http://schemas.microsoft.com/office/drawing/2014/main" id="{007F5AF9-EC2D-4297-AA5E-6C5848884090}"/>
              </a:ext>
            </a:extLst>
          </p:cNvPr>
          <p:cNvSpPr txBox="1">
            <a:spLocks noChangeArrowheads="1"/>
          </p:cNvSpPr>
          <p:nvPr/>
        </p:nvSpPr>
        <p:spPr bwMode="auto">
          <a:xfrm>
            <a:off x="209550" y="1212850"/>
            <a:ext cx="867568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       </a:t>
            </a:r>
            <a:r>
              <a:rPr lang="zh-CN" altLang="en-US" sz="1800" dirty="0"/>
              <a:t>公元17世纪后，整个自然科学研究都关注变量与函数，并以笛卡尔坐标系的创立为标志。 </a:t>
            </a:r>
          </a:p>
          <a:p>
            <a:pPr eaLnBrk="1" hangingPunct="1">
              <a:spcBef>
                <a:spcPct val="0"/>
              </a:spcBef>
              <a:buFontTx/>
              <a:buNone/>
            </a:pPr>
            <a:endParaRPr lang="zh-CN" altLang="en-US" sz="1800" dirty="0"/>
          </a:p>
          <a:p>
            <a:pPr eaLnBrk="1" hangingPunct="1">
              <a:spcBef>
                <a:spcPct val="0"/>
              </a:spcBef>
              <a:buFontTx/>
              <a:buNone/>
            </a:pPr>
            <a:r>
              <a:rPr lang="zh-CN" altLang="en-US" sz="1800" dirty="0"/>
              <a:t>       牛顿和莱布尼兹等人建立数学分析理论，并经欧拉、拉格朗日、波尔查诺、阿贝尔、柯西、狄里克莱等人的发展，实现了</a:t>
            </a:r>
            <a:r>
              <a:rPr lang="zh-CN" altLang="en-US" sz="1800" b="1" dirty="0">
                <a:solidFill>
                  <a:srgbClr val="C00000"/>
                </a:solidFill>
              </a:rPr>
              <a:t>实数理论→极限理论→微积分</a:t>
            </a:r>
            <a:r>
              <a:rPr lang="zh-CN" altLang="en-US" sz="1800" dirty="0"/>
              <a:t>的完整数学体系，主要数学实践为</a:t>
            </a:r>
            <a:endParaRPr lang="en-US" altLang="zh-CN" sz="1800" dirty="0"/>
          </a:p>
          <a:p>
            <a:pPr eaLnBrk="1" hangingPunct="1">
              <a:spcBef>
                <a:spcPct val="0"/>
              </a:spcBef>
              <a:buFontTx/>
              <a:buNone/>
            </a:pPr>
            <a:endParaRPr lang="zh-CN" altLang="en-US" sz="1800" dirty="0"/>
          </a:p>
          <a:p>
            <a:pPr eaLnBrk="1" hangingPunct="1">
              <a:spcBef>
                <a:spcPct val="0"/>
              </a:spcBef>
              <a:buFontTx/>
              <a:buNone/>
            </a:pPr>
            <a:r>
              <a:rPr lang="zh-CN" altLang="en-US" sz="1800" dirty="0"/>
              <a:t>1</a:t>
            </a:r>
            <a:r>
              <a:rPr lang="en-US" altLang="zh-CN" sz="1800" dirty="0"/>
              <a:t>.  </a:t>
            </a:r>
            <a:r>
              <a:rPr lang="zh-CN" altLang="en-US" sz="1800" dirty="0"/>
              <a:t>把各种问题的解法统一成一种方法，微分法和积分法；</a:t>
            </a:r>
          </a:p>
          <a:p>
            <a:pPr eaLnBrk="1" hangingPunct="1">
              <a:spcBef>
                <a:spcPct val="0"/>
              </a:spcBef>
              <a:buFontTx/>
              <a:buNone/>
            </a:pPr>
            <a:r>
              <a:rPr lang="zh-CN" altLang="en-US" sz="1800" dirty="0"/>
              <a:t>2</a:t>
            </a:r>
            <a:r>
              <a:rPr lang="en-US" altLang="zh-CN" sz="1800" dirty="0"/>
              <a:t>.  </a:t>
            </a:r>
            <a:r>
              <a:rPr lang="zh-CN" altLang="en-US" sz="1800" dirty="0"/>
              <a:t>有明确的计算微分法的步骤；</a:t>
            </a:r>
          </a:p>
          <a:p>
            <a:pPr eaLnBrk="1" hangingPunct="1">
              <a:spcBef>
                <a:spcPct val="0"/>
              </a:spcBef>
              <a:buFontTx/>
              <a:buNone/>
            </a:pPr>
            <a:r>
              <a:rPr lang="zh-CN" altLang="en-US" sz="1800" dirty="0"/>
              <a:t>3．微分法和积分法互为逆运算。</a:t>
            </a:r>
          </a:p>
        </p:txBody>
      </p:sp>
      <p:pic>
        <p:nvPicPr>
          <p:cNvPr id="60420" name="内容占位符 1">
            <a:extLst>
              <a:ext uri="{FF2B5EF4-FFF2-40B4-BE49-F238E27FC236}">
                <a16:creationId xmlns:a16="http://schemas.microsoft.com/office/drawing/2014/main" id="{759D894F-A8B9-4A4A-8D4C-8F34CA13F0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443663" y="2955925"/>
            <a:ext cx="2119312" cy="3622675"/>
          </a:xfrm>
        </p:spPr>
      </p:pic>
      <p:pic>
        <p:nvPicPr>
          <p:cNvPr id="60421" name="图片 2">
            <a:extLst>
              <a:ext uri="{FF2B5EF4-FFF2-40B4-BE49-F238E27FC236}">
                <a16:creationId xmlns:a16="http://schemas.microsoft.com/office/drawing/2014/main" id="{0F891055-8E28-4E1D-B7DB-2B59A079A0D6}"/>
              </a:ext>
            </a:extLst>
          </p:cNvPr>
          <p:cNvPicPr>
            <a:picLocks noChangeAspect="1" noChangeArrowheads="1"/>
          </p:cNvPicPr>
          <p:nvPr/>
        </p:nvPicPr>
        <p:blipFill>
          <a:blip r:embed="rId4">
            <a:lum bright="-12000" contrast="90000"/>
            <a:extLst>
              <a:ext uri="{28A0092B-C50C-407E-A947-70E740481C1C}">
                <a14:useLocalDpi xmlns:a14="http://schemas.microsoft.com/office/drawing/2010/main" val="0"/>
              </a:ext>
            </a:extLst>
          </a:blip>
          <a:srcRect/>
          <a:stretch>
            <a:fillRect/>
          </a:stretch>
        </p:blipFill>
        <p:spPr bwMode="auto">
          <a:xfrm>
            <a:off x="641350" y="4148138"/>
            <a:ext cx="4467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图片 3">
            <a:extLst>
              <a:ext uri="{FF2B5EF4-FFF2-40B4-BE49-F238E27FC236}">
                <a16:creationId xmlns:a16="http://schemas.microsoft.com/office/drawing/2014/main" id="{BC76DBA0-8C05-4B9E-91C8-7A9BE5B61DA6}"/>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2089150" y="5645150"/>
            <a:ext cx="21224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文本框 4">
            <a:extLst>
              <a:ext uri="{FF2B5EF4-FFF2-40B4-BE49-F238E27FC236}">
                <a16:creationId xmlns:a16="http://schemas.microsoft.com/office/drawing/2014/main" id="{A9229D31-43DF-45E3-B9C2-34CB9872A899}"/>
              </a:ext>
            </a:extLst>
          </p:cNvPr>
          <p:cNvSpPr txBox="1">
            <a:spLocks noChangeArrowheads="1"/>
          </p:cNvSpPr>
          <p:nvPr/>
        </p:nvSpPr>
        <p:spPr bwMode="auto">
          <a:xfrm>
            <a:off x="641350" y="5792788"/>
            <a:ext cx="1098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瞬时速度</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F1C180DE-B605-4265-B8CE-4D8775A8A4EE}"/>
              </a:ext>
            </a:extLst>
          </p:cNvPr>
          <p:cNvSpPr>
            <a:spLocks noGrp="1" noChangeArrowheads="1"/>
          </p:cNvSpPr>
          <p:nvPr>
            <p:ph type="title"/>
          </p:nvPr>
        </p:nvSpPr>
        <p:spPr/>
        <p:txBody>
          <a:bodyPr/>
          <a:lstStyle/>
          <a:p>
            <a:r>
              <a:rPr lang="zh-CN" altLang="en-US" sz="2800" dirty="0">
                <a:solidFill>
                  <a:srgbClr val="000000"/>
                </a:solidFill>
              </a:rPr>
              <a:t>从微积分到可计算机性</a:t>
            </a:r>
            <a:r>
              <a:rPr lang="en-US" altLang="zh-CN" sz="2800" dirty="0">
                <a:solidFill>
                  <a:srgbClr val="000000"/>
                </a:solidFill>
              </a:rPr>
              <a:t>---</a:t>
            </a:r>
            <a:r>
              <a:rPr lang="zh-CN" altLang="en-US" sz="2800" dirty="0">
                <a:solidFill>
                  <a:srgbClr val="000000"/>
                </a:solidFill>
              </a:rPr>
              <a:t>计算理论的发展</a:t>
            </a:r>
            <a:endParaRPr lang="zh-CN" altLang="en-US" dirty="0"/>
          </a:p>
        </p:txBody>
      </p:sp>
      <p:sp>
        <p:nvSpPr>
          <p:cNvPr id="62467" name="内容占位符 2">
            <a:extLst>
              <a:ext uri="{FF2B5EF4-FFF2-40B4-BE49-F238E27FC236}">
                <a16:creationId xmlns:a16="http://schemas.microsoft.com/office/drawing/2014/main" id="{19A69438-B4C5-4D55-ADEB-18EA4D301DB3}"/>
              </a:ext>
            </a:extLst>
          </p:cNvPr>
          <p:cNvSpPr>
            <a:spLocks noGrp="1" noChangeArrowheads="1"/>
          </p:cNvSpPr>
          <p:nvPr>
            <p:ph idx="1"/>
          </p:nvPr>
        </p:nvSpPr>
        <p:spPr>
          <a:xfrm>
            <a:off x="312738" y="1054100"/>
            <a:ext cx="8618537" cy="5726113"/>
          </a:xfrm>
        </p:spPr>
        <p:txBody>
          <a:bodyPr/>
          <a:lstStyle/>
          <a:p>
            <a:pPr>
              <a:buFont typeface="Wingdings" panose="05000000000000000000" pitchFamily="2" charset="2"/>
              <a:buChar char=""/>
            </a:pPr>
            <a:r>
              <a:rPr lang="zh-CN" altLang="en-US" sz="1800" dirty="0"/>
              <a:t>瞬时速度是Δs/Δt当Δt趋向于零时的值。</a:t>
            </a:r>
            <a:r>
              <a:rPr lang="zh-CN" altLang="en-US" sz="1800" b="1" dirty="0">
                <a:solidFill>
                  <a:srgbClr val="FF0000"/>
                </a:solidFill>
              </a:rPr>
              <a:t>Δt是零、是很小的量，还是什么东西</a:t>
            </a:r>
            <a:r>
              <a:rPr lang="zh-CN" altLang="en-US" sz="1800" dirty="0"/>
              <a:t>，这个无穷小量究竟是不是零？这引起了极大的争论，早期微积分的数学思想的确是不严密的、直观的、强调形式的计算，而不管基础的可靠与否</a:t>
            </a:r>
            <a:r>
              <a:rPr lang="en-US" altLang="zh-CN" sz="1800" dirty="0"/>
              <a:t>(</a:t>
            </a:r>
            <a:r>
              <a:rPr lang="zh-CN" altLang="en-US" sz="1800" b="1" dirty="0">
                <a:solidFill>
                  <a:srgbClr val="FF0000"/>
                </a:solidFill>
              </a:rPr>
              <a:t>没有清楚的无穷小概念，因此导数、微分、积分等概念不清楚</a:t>
            </a:r>
            <a:r>
              <a:rPr lang="zh-CN" altLang="en-US" sz="1800" dirty="0"/>
              <a:t>；继而无穷大、发散级数求和的任意性、不考虑连续性就进行微分，不考虑导数及积分的存在性以及可否展成幂级数</a:t>
            </a:r>
            <a:r>
              <a:rPr lang="en-US" altLang="zh-CN" sz="1800" dirty="0"/>
              <a:t>......</a:t>
            </a:r>
          </a:p>
          <a:p>
            <a:pPr>
              <a:buFont typeface="Wingdings" panose="05000000000000000000" pitchFamily="2" charset="2"/>
              <a:buChar char=""/>
            </a:pPr>
            <a:r>
              <a:rPr lang="en-US" altLang="zh-CN" sz="1800" dirty="0"/>
              <a:t> </a:t>
            </a:r>
            <a:r>
              <a:rPr lang="en-US" altLang="zh-CN" sz="1800" b="1" dirty="0" err="1">
                <a:solidFill>
                  <a:srgbClr val="00B050"/>
                </a:solidFill>
              </a:rPr>
              <a:t>波尔查诺</a:t>
            </a:r>
            <a:r>
              <a:rPr lang="en-US" altLang="zh-CN" sz="1800" dirty="0" err="1"/>
              <a:t>不承认无穷小数和无穷大数的存在，而且给出了连续性的正确定</a:t>
            </a:r>
            <a:r>
              <a:rPr lang="zh-CN" altLang="en-US" sz="1800" dirty="0"/>
              <a:t>义；</a:t>
            </a:r>
          </a:p>
          <a:p>
            <a:pPr>
              <a:buFont typeface="Wingdings" panose="05000000000000000000" pitchFamily="2" charset="2"/>
              <a:buChar char=""/>
            </a:pPr>
            <a:r>
              <a:rPr lang="en-US" altLang="zh-CN" sz="1800" b="1" dirty="0">
                <a:solidFill>
                  <a:srgbClr val="00B050"/>
                </a:solidFill>
              </a:rPr>
              <a:t>柯西</a:t>
            </a:r>
            <a:r>
              <a:rPr lang="en-US" altLang="zh-CN" sz="1800" dirty="0"/>
              <a:t>在1821年的《代数分析教程》中从定义变量开始，认识到函数不一定要有解析表达式</a:t>
            </a:r>
            <a:r>
              <a:rPr lang="zh-CN" altLang="en-US" sz="1800" dirty="0"/>
              <a:t>，围绕</a:t>
            </a:r>
            <a:r>
              <a:rPr lang="en-US" altLang="zh-CN" sz="1800" dirty="0" err="1"/>
              <a:t>极限的概念，指出无穷小量和无穷大量都不是固定的量而是变量，并定义了导数和积分</a:t>
            </a:r>
            <a:r>
              <a:rPr lang="en-US" altLang="zh-CN" sz="1800" dirty="0"/>
              <a:t>；</a:t>
            </a:r>
          </a:p>
          <a:p>
            <a:pPr>
              <a:buFont typeface="Wingdings" panose="05000000000000000000" pitchFamily="2" charset="2"/>
              <a:buChar char=""/>
            </a:pPr>
            <a:r>
              <a:rPr lang="en-US" altLang="zh-CN" sz="1800" b="1" dirty="0" err="1">
                <a:solidFill>
                  <a:srgbClr val="00B050"/>
                </a:solidFill>
              </a:rPr>
              <a:t>阿贝尔</a:t>
            </a:r>
            <a:r>
              <a:rPr lang="en-US" altLang="zh-CN" sz="1800" dirty="0" err="1"/>
              <a:t>指出要严格限制滥用级数展开及求和</a:t>
            </a:r>
            <a:r>
              <a:rPr lang="en-US" altLang="zh-CN" sz="1800" dirty="0"/>
              <a:t>；</a:t>
            </a:r>
          </a:p>
          <a:p>
            <a:pPr>
              <a:buFont typeface="Wingdings" panose="05000000000000000000" pitchFamily="2" charset="2"/>
              <a:buChar char=""/>
            </a:pPr>
            <a:r>
              <a:rPr lang="en-US" altLang="zh-CN" sz="1800" b="1" dirty="0" err="1">
                <a:solidFill>
                  <a:srgbClr val="00B050"/>
                </a:solidFill>
              </a:rPr>
              <a:t>狄里克莱</a:t>
            </a:r>
            <a:r>
              <a:rPr lang="en-US" altLang="zh-CN" sz="1800" dirty="0" err="1"/>
              <a:t>给出了函数的现代定义</a:t>
            </a:r>
            <a:r>
              <a:rPr lang="zh-CN" altLang="en-US" sz="1800" dirty="0"/>
              <a:t>；</a:t>
            </a:r>
          </a:p>
          <a:p>
            <a:pPr>
              <a:buFont typeface="Wingdings" panose="05000000000000000000" pitchFamily="2" charset="2"/>
              <a:buChar char=""/>
            </a:pPr>
            <a:r>
              <a:rPr lang="en-US" altLang="zh-CN" sz="1800" dirty="0"/>
              <a:t> </a:t>
            </a:r>
            <a:r>
              <a:rPr lang="en-US" altLang="zh-CN" sz="1800" b="1" dirty="0" err="1">
                <a:solidFill>
                  <a:srgbClr val="00B050"/>
                </a:solidFill>
              </a:rPr>
              <a:t>维尔斯特拉</a:t>
            </a:r>
            <a:r>
              <a:rPr lang="en-US" altLang="zh-CN" sz="1800" dirty="0" err="1"/>
              <a:t>斯消除了其中不确切的地方，给出现在通用的ε</a:t>
            </a:r>
            <a:r>
              <a:rPr lang="en-US" altLang="zh-CN" sz="1800" dirty="0"/>
              <a:t> - </a:t>
            </a:r>
            <a:r>
              <a:rPr lang="en-US" altLang="zh-CN" sz="1800" dirty="0" err="1"/>
              <a:t>δ的极限、连续定义，并把导数、积分等概念都严格地建立在极限的基础上，从而克服了危机和矛盾</a:t>
            </a:r>
            <a:endParaRPr lang="en-US" altLang="zh-CN" sz="1800" dirty="0"/>
          </a:p>
          <a:p>
            <a:pPr>
              <a:buFont typeface="Wingdings" panose="05000000000000000000" pitchFamily="2" charset="2"/>
              <a:buChar char=""/>
            </a:pPr>
            <a:r>
              <a:rPr lang="en-US" altLang="zh-CN" sz="1800" dirty="0"/>
              <a:t>十九世纪七十年代初，威尔斯特拉斯、戴德金、康托尔等人独立地建立了实数理论，而且在实数理论的基础上，建立起极限论的基本定理，从而使数学分析终于建立在实数理论的严格基础之上了。</a:t>
            </a:r>
          </a:p>
          <a:p>
            <a:endParaRPr lang="zh-CN" altLang="en-US"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D017FC9B-4823-4BD6-BDA0-AF0F57ACA495}"/>
              </a:ext>
            </a:extLst>
          </p:cNvPr>
          <p:cNvSpPr>
            <a:spLocks noGrp="1" noChangeArrowheads="1"/>
          </p:cNvSpPr>
          <p:nvPr>
            <p:ph type="title"/>
          </p:nvPr>
        </p:nvSpPr>
        <p:spPr/>
        <p:txBody>
          <a:bodyPr/>
          <a:lstStyle/>
          <a:p>
            <a:r>
              <a:rPr lang="zh-CN" altLang="en-US" sz="2800" dirty="0">
                <a:solidFill>
                  <a:srgbClr val="000000"/>
                </a:solidFill>
              </a:rPr>
              <a:t>从微积分到可计算机性</a:t>
            </a:r>
            <a:r>
              <a:rPr lang="en-US" altLang="zh-CN" sz="2800" dirty="0">
                <a:solidFill>
                  <a:srgbClr val="000000"/>
                </a:solidFill>
              </a:rPr>
              <a:t>---</a:t>
            </a:r>
            <a:r>
              <a:rPr lang="zh-CN" altLang="en-US" sz="2800" dirty="0">
                <a:solidFill>
                  <a:srgbClr val="000000"/>
                </a:solidFill>
              </a:rPr>
              <a:t>计算理论的发展</a:t>
            </a:r>
            <a:endParaRPr lang="zh-CN" altLang="en-US" dirty="0"/>
          </a:p>
        </p:txBody>
      </p:sp>
      <p:sp>
        <p:nvSpPr>
          <p:cNvPr id="63491" name="文本框 5">
            <a:extLst>
              <a:ext uri="{FF2B5EF4-FFF2-40B4-BE49-F238E27FC236}">
                <a16:creationId xmlns:a16="http://schemas.microsoft.com/office/drawing/2014/main" id="{35F27020-FF6E-4A28-8485-7FFC4A4F7171}"/>
              </a:ext>
            </a:extLst>
          </p:cNvPr>
          <p:cNvSpPr txBox="1">
            <a:spLocks noChangeArrowheads="1"/>
          </p:cNvSpPr>
          <p:nvPr/>
        </p:nvSpPr>
        <p:spPr bwMode="auto">
          <a:xfrm>
            <a:off x="623888" y="1212850"/>
            <a:ext cx="663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a:t>将复杂数学转变为简单的四则运算</a:t>
            </a:r>
          </a:p>
        </p:txBody>
      </p:sp>
      <p:pic>
        <p:nvPicPr>
          <p:cNvPr id="63492" name="内容占位符 2">
            <a:extLst>
              <a:ext uri="{FF2B5EF4-FFF2-40B4-BE49-F238E27FC236}">
                <a16:creationId xmlns:a16="http://schemas.microsoft.com/office/drawing/2014/main" id="{AD2923A3-5F2F-4489-B0EB-BFC3704C453E}"/>
              </a:ext>
            </a:extLst>
          </p:cNvPr>
          <p:cNvPicPr>
            <a:picLocks noGrp="1" noChangeAspect="1" noChangeArrowheads="1"/>
          </p:cNvPicPr>
          <p:nvPr>
            <p:ph idx="1"/>
          </p:nvPr>
        </p:nvPicPr>
        <p:blipFill>
          <a:blip r:embed="rId4">
            <a:lum contrast="6000"/>
            <a:extLst>
              <a:ext uri="{28A0092B-C50C-407E-A947-70E740481C1C}">
                <a14:useLocalDpi xmlns:a14="http://schemas.microsoft.com/office/drawing/2010/main" val="0"/>
              </a:ext>
            </a:extLst>
          </a:blip>
          <a:srcRect/>
          <a:stretch>
            <a:fillRect/>
          </a:stretch>
        </p:blipFill>
        <p:spPr>
          <a:xfrm>
            <a:off x="1857375" y="1601788"/>
            <a:ext cx="4770438" cy="963612"/>
          </a:xfrm>
        </p:spPr>
      </p:pic>
      <p:pic>
        <p:nvPicPr>
          <p:cNvPr id="63493" name="图片 3">
            <a:extLst>
              <a:ext uri="{FF2B5EF4-FFF2-40B4-BE49-F238E27FC236}">
                <a16:creationId xmlns:a16="http://schemas.microsoft.com/office/drawing/2014/main" id="{1FBA43F6-462B-4166-BCE6-2542DDD3CD4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1928813" y="2601913"/>
            <a:ext cx="461168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57739D9-E3D3-43C8-82FA-3EFCACF7C1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3" y="3646488"/>
            <a:ext cx="55530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a:extLst>
              <a:ext uri="{FF2B5EF4-FFF2-40B4-BE49-F238E27FC236}">
                <a16:creationId xmlns:a16="http://schemas.microsoft.com/office/drawing/2014/main" id="{82BECFB9-B6C2-4DA0-BBDE-2CF6EF09399A}"/>
              </a:ext>
            </a:extLst>
          </p:cNvPr>
          <p:cNvGraphicFramePr>
            <a:graphicFrameLocks/>
          </p:cNvGraphicFramePr>
          <p:nvPr/>
        </p:nvGraphicFramePr>
        <p:xfrm>
          <a:off x="5302250" y="3235325"/>
          <a:ext cx="3813175" cy="2933700"/>
        </p:xfrm>
        <a:graphic>
          <a:graphicData uri="http://schemas.openxmlformats.org/presentationml/2006/ole">
            <mc:AlternateContent xmlns:mc="http://schemas.openxmlformats.org/markup-compatibility/2006">
              <mc:Choice xmlns:v="urn:schemas-microsoft-com:vml" Requires="v">
                <p:oleObj spid="_x0000_s63653" r:id="rId7" imgW="3651120" imgH="2774880" progId="Equation.KSEE3">
                  <p:embed/>
                </p:oleObj>
              </mc:Choice>
              <mc:Fallback>
                <p:oleObj r:id="rId7" imgW="3651120" imgH="2774880" progId="Equation.KSEE3">
                  <p:embed/>
                  <p:pic>
                    <p:nvPicPr>
                      <p:cNvPr id="0" name="对象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50" y="3235325"/>
                        <a:ext cx="38131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CECDC546-A2E0-45E3-80A9-B4CD8DD1233C}"/>
              </a:ext>
            </a:extLst>
          </p:cNvPr>
          <p:cNvSpPr>
            <a:spLocks noGrp="1" noChangeArrowheads="1"/>
          </p:cNvSpPr>
          <p:nvPr>
            <p:ph type="title"/>
          </p:nvPr>
        </p:nvSpPr>
        <p:spPr/>
        <p:txBody>
          <a:bodyPr/>
          <a:lstStyle/>
          <a:p>
            <a:r>
              <a:rPr lang="zh-CN" altLang="en-US"/>
              <a:t>代数的兴起及发展</a:t>
            </a:r>
          </a:p>
        </p:txBody>
      </p:sp>
      <p:sp>
        <p:nvSpPr>
          <p:cNvPr id="68611" name="文本框 2">
            <a:extLst>
              <a:ext uri="{FF2B5EF4-FFF2-40B4-BE49-F238E27FC236}">
                <a16:creationId xmlns:a16="http://schemas.microsoft.com/office/drawing/2014/main" id="{FC2E2C7F-6A4C-4CC9-949B-991619D763D6}"/>
              </a:ext>
            </a:extLst>
          </p:cNvPr>
          <p:cNvSpPr txBox="1">
            <a:spLocks noChangeArrowheads="1"/>
          </p:cNvSpPr>
          <p:nvPr/>
        </p:nvSpPr>
        <p:spPr bwMode="auto">
          <a:xfrm>
            <a:off x="3889375" y="1063625"/>
            <a:ext cx="51768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古希腊Diophantine</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丢番图</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(约公元246—330年)</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，著作《算术》讨论了一次、二次以及个别的三次方程，还有大量的不定方程</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引入未知数，创设未知数的符号，建立方程</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讨论有理数解，奠定数论基础</a:t>
            </a:r>
          </a:p>
        </p:txBody>
      </p:sp>
      <p:pic>
        <p:nvPicPr>
          <p:cNvPr id="68612" name="内容占位符 3">
            <a:extLst>
              <a:ext uri="{FF2B5EF4-FFF2-40B4-BE49-F238E27FC236}">
                <a16:creationId xmlns:a16="http://schemas.microsoft.com/office/drawing/2014/main" id="{C4913FF3-856B-4641-8929-89A0675B06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47950" y="981075"/>
            <a:ext cx="1241425" cy="1812925"/>
          </a:xfrm>
        </p:spPr>
      </p:pic>
      <p:pic>
        <p:nvPicPr>
          <p:cNvPr id="68613" name="图片 4">
            <a:extLst>
              <a:ext uri="{FF2B5EF4-FFF2-40B4-BE49-F238E27FC236}">
                <a16:creationId xmlns:a16="http://schemas.microsoft.com/office/drawing/2014/main" id="{0DDEF1C4-B5C3-4C2A-B61E-F85289F94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3" y="2181225"/>
            <a:ext cx="1493837"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文本框 5">
            <a:extLst>
              <a:ext uri="{FF2B5EF4-FFF2-40B4-BE49-F238E27FC236}">
                <a16:creationId xmlns:a16="http://schemas.microsoft.com/office/drawing/2014/main" id="{CEA43025-D84A-4B96-B187-5F115F00436B}"/>
              </a:ext>
            </a:extLst>
          </p:cNvPr>
          <p:cNvSpPr txBox="1">
            <a:spLocks noChangeArrowheads="1"/>
          </p:cNvSpPr>
          <p:nvPr/>
        </p:nvSpPr>
        <p:spPr bwMode="auto">
          <a:xfrm>
            <a:off x="107950" y="4079875"/>
            <a:ext cx="37830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韦达（François Viète,1540~1603）,法国数学家</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,有意识地和系统地使用字母来表示已知数、未知数及其乘幂</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，发现了方程根与系数之间的关系</a:t>
            </a:r>
          </a:p>
        </p:txBody>
      </p:sp>
      <p:pic>
        <p:nvPicPr>
          <p:cNvPr id="68615" name="图片 6">
            <a:extLst>
              <a:ext uri="{FF2B5EF4-FFF2-40B4-BE49-F238E27FC236}">
                <a16:creationId xmlns:a16="http://schemas.microsoft.com/office/drawing/2014/main" id="{874292F7-2584-4D2B-83D7-58B64B164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700" y="3627438"/>
            <a:ext cx="162242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文本框 7">
            <a:extLst>
              <a:ext uri="{FF2B5EF4-FFF2-40B4-BE49-F238E27FC236}">
                <a16:creationId xmlns:a16="http://schemas.microsoft.com/office/drawing/2014/main" id="{089A8739-AFFF-4978-AD4F-72C54FD57FAB}"/>
              </a:ext>
            </a:extLst>
          </p:cNvPr>
          <p:cNvSpPr txBox="1">
            <a:spLocks noChangeArrowheads="1"/>
          </p:cNvSpPr>
          <p:nvPr/>
        </p:nvSpPr>
        <p:spPr bwMode="auto">
          <a:xfrm>
            <a:off x="1411288" y="5556250"/>
            <a:ext cx="44148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费马（Pierre de Fermat，1601-1665）， 法国数学家、物理学家</a:t>
            </a:r>
          </a:p>
        </p:txBody>
      </p:sp>
      <p:sp>
        <p:nvSpPr>
          <p:cNvPr id="68617" name="文本框 8">
            <a:extLst>
              <a:ext uri="{FF2B5EF4-FFF2-40B4-BE49-F238E27FC236}">
                <a16:creationId xmlns:a16="http://schemas.microsoft.com/office/drawing/2014/main" id="{373239F8-C8CC-4CCB-A639-46D98F915C4E}"/>
              </a:ext>
            </a:extLst>
          </p:cNvPr>
          <p:cNvSpPr txBox="1">
            <a:spLocks noChangeArrowheads="1"/>
          </p:cNvSpPr>
          <p:nvPr/>
        </p:nvSpPr>
        <p:spPr bwMode="auto">
          <a:xfrm>
            <a:off x="5889625" y="2794000"/>
            <a:ext cx="31099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从方程出发来研究轨迹，与笛卡儿共同创立了</a:t>
            </a:r>
            <a:r>
              <a:rPr kumimoji="0" lang="zh-CN" altLang="en-US" sz="1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解析几何</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创造了</a:t>
            </a:r>
            <a:r>
              <a:rPr kumimoji="0" lang="zh-CN" altLang="en-US" sz="1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作曲线切线</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的方法，为</a:t>
            </a:r>
            <a:r>
              <a:rPr kumimoji="0" lang="zh-CN" altLang="en-US" sz="1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微积分</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的思想先驱，对于微积分诞生的贡献仅次于牛顿、莱布尼茨；</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指明了关于</a:t>
            </a:r>
            <a:r>
              <a:rPr kumimoji="0" lang="zh-CN" altLang="en-US" sz="1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整数的理论</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——数论的发展方向；</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研究了掷骰子赌博的输赢规律为</a:t>
            </a:r>
            <a:r>
              <a:rPr kumimoji="0" lang="zh-CN" altLang="en-US" sz="18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古典概率论</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的奠基人之一</a:t>
            </a:r>
          </a:p>
        </p:txBody>
      </p:sp>
      <p:sp>
        <p:nvSpPr>
          <p:cNvPr id="11" name="任意多边形 10">
            <a:extLst>
              <a:ext uri="{FF2B5EF4-FFF2-40B4-BE49-F238E27FC236}">
                <a16:creationId xmlns:a16="http://schemas.microsoft.com/office/drawing/2014/main" id="{AC3722AF-564B-48D2-ACF1-7164BD0C7605}"/>
              </a:ext>
            </a:extLst>
          </p:cNvPr>
          <p:cNvSpPr/>
          <p:nvPr/>
        </p:nvSpPr>
        <p:spPr>
          <a:xfrm>
            <a:off x="812800" y="1671638"/>
            <a:ext cx="8026400" cy="4338637"/>
          </a:xfrm>
          <a:custGeom>
            <a:avLst/>
            <a:gdLst>
              <a:gd name="connisteX0" fmla="*/ 3340750 w 8026116"/>
              <a:gd name="connsiteY0" fmla="*/ 10953 h 4337843"/>
              <a:gd name="connisteX1" fmla="*/ 3259470 w 8026116"/>
              <a:gd name="connsiteY1" fmla="*/ 1428 h 4337843"/>
              <a:gd name="connisteX2" fmla="*/ 3187080 w 8026116"/>
              <a:gd name="connsiteY2" fmla="*/ 1428 h 4337843"/>
              <a:gd name="connisteX3" fmla="*/ 3096275 w 8026116"/>
              <a:gd name="connsiteY3" fmla="*/ 10953 h 4337843"/>
              <a:gd name="connisteX4" fmla="*/ 3023885 w 8026116"/>
              <a:gd name="connsiteY4" fmla="*/ 19843 h 4337843"/>
              <a:gd name="connisteX5" fmla="*/ 3023885 w 8026116"/>
              <a:gd name="connsiteY5" fmla="*/ 92233 h 4337843"/>
              <a:gd name="connisteX6" fmla="*/ 3068970 w 8026116"/>
              <a:gd name="connsiteY6" fmla="*/ 164623 h 4337843"/>
              <a:gd name="connisteX7" fmla="*/ 3141360 w 8026116"/>
              <a:gd name="connsiteY7" fmla="*/ 200818 h 4337843"/>
              <a:gd name="connisteX8" fmla="*/ 3213750 w 8026116"/>
              <a:gd name="connsiteY8" fmla="*/ 228123 h 4337843"/>
              <a:gd name="connisteX9" fmla="*/ 3286140 w 8026116"/>
              <a:gd name="connsiteY9" fmla="*/ 245903 h 4337843"/>
              <a:gd name="connisteX10" fmla="*/ 3358530 w 8026116"/>
              <a:gd name="connsiteY10" fmla="*/ 245903 h 4337843"/>
              <a:gd name="connisteX11" fmla="*/ 3440445 w 8026116"/>
              <a:gd name="connsiteY11" fmla="*/ 245903 h 4337843"/>
              <a:gd name="connisteX12" fmla="*/ 3512835 w 8026116"/>
              <a:gd name="connsiteY12" fmla="*/ 264318 h 4337843"/>
              <a:gd name="connisteX13" fmla="*/ 3585225 w 8026116"/>
              <a:gd name="connsiteY13" fmla="*/ 264318 h 4337843"/>
              <a:gd name="connisteX14" fmla="*/ 3630310 w 8026116"/>
              <a:gd name="connsiteY14" fmla="*/ 363378 h 4337843"/>
              <a:gd name="connisteX15" fmla="*/ 3630310 w 8026116"/>
              <a:gd name="connsiteY15" fmla="*/ 445293 h 4337843"/>
              <a:gd name="connisteX16" fmla="*/ 3630310 w 8026116"/>
              <a:gd name="connsiteY16" fmla="*/ 517048 h 4337843"/>
              <a:gd name="connisteX17" fmla="*/ 3630310 w 8026116"/>
              <a:gd name="connsiteY17" fmla="*/ 598963 h 4337843"/>
              <a:gd name="connisteX18" fmla="*/ 3630310 w 8026116"/>
              <a:gd name="connsiteY18" fmla="*/ 689133 h 4337843"/>
              <a:gd name="connisteX19" fmla="*/ 3630310 w 8026116"/>
              <a:gd name="connsiteY19" fmla="*/ 788828 h 4337843"/>
              <a:gd name="connisteX20" fmla="*/ 3630310 w 8026116"/>
              <a:gd name="connsiteY20" fmla="*/ 861218 h 4337843"/>
              <a:gd name="connisteX21" fmla="*/ 3630310 w 8026116"/>
              <a:gd name="connsiteY21" fmla="*/ 933608 h 4337843"/>
              <a:gd name="connisteX22" fmla="*/ 3630310 w 8026116"/>
              <a:gd name="connsiteY22" fmla="*/ 1023778 h 4337843"/>
              <a:gd name="connisteX23" fmla="*/ 3630310 w 8026116"/>
              <a:gd name="connsiteY23" fmla="*/ 1150778 h 4337843"/>
              <a:gd name="connisteX24" fmla="*/ 3611895 w 8026116"/>
              <a:gd name="connsiteY24" fmla="*/ 1250473 h 4337843"/>
              <a:gd name="connisteX25" fmla="*/ 3611895 w 8026116"/>
              <a:gd name="connsiteY25" fmla="*/ 1340643 h 4337843"/>
              <a:gd name="connisteX26" fmla="*/ 3611895 w 8026116"/>
              <a:gd name="connsiteY26" fmla="*/ 1421923 h 4337843"/>
              <a:gd name="connisteX27" fmla="*/ 3611895 w 8026116"/>
              <a:gd name="connsiteY27" fmla="*/ 1494313 h 4337843"/>
              <a:gd name="connisteX28" fmla="*/ 3611895 w 8026116"/>
              <a:gd name="connsiteY28" fmla="*/ 1594008 h 4337843"/>
              <a:gd name="connisteX29" fmla="*/ 3611895 w 8026116"/>
              <a:gd name="connsiteY29" fmla="*/ 1684178 h 4337843"/>
              <a:gd name="connisteX30" fmla="*/ 3594115 w 8026116"/>
              <a:gd name="connsiteY30" fmla="*/ 1766093 h 4337843"/>
              <a:gd name="connisteX31" fmla="*/ 3575700 w 8026116"/>
              <a:gd name="connsiteY31" fmla="*/ 1838483 h 4337843"/>
              <a:gd name="connisteX32" fmla="*/ 3575700 w 8026116"/>
              <a:gd name="connsiteY32" fmla="*/ 1947068 h 4337843"/>
              <a:gd name="connisteX33" fmla="*/ 3557920 w 8026116"/>
              <a:gd name="connsiteY33" fmla="*/ 2046128 h 4337843"/>
              <a:gd name="connisteX34" fmla="*/ 3530615 w 8026116"/>
              <a:gd name="connsiteY34" fmla="*/ 2118518 h 4337843"/>
              <a:gd name="connisteX35" fmla="*/ 3503310 w 8026116"/>
              <a:gd name="connsiteY35" fmla="*/ 2218213 h 4337843"/>
              <a:gd name="connisteX36" fmla="*/ 3494420 w 8026116"/>
              <a:gd name="connsiteY36" fmla="*/ 2309018 h 4337843"/>
              <a:gd name="connisteX37" fmla="*/ 3440445 w 8026116"/>
              <a:gd name="connsiteY37" fmla="*/ 2381408 h 4337843"/>
              <a:gd name="connisteX38" fmla="*/ 3376945 w 8026116"/>
              <a:gd name="connsiteY38" fmla="*/ 2462688 h 4337843"/>
              <a:gd name="connisteX39" fmla="*/ 3322335 w 8026116"/>
              <a:gd name="connsiteY39" fmla="*/ 2552858 h 4337843"/>
              <a:gd name="connisteX40" fmla="*/ 3277250 w 8026116"/>
              <a:gd name="connsiteY40" fmla="*/ 2625248 h 4337843"/>
              <a:gd name="connisteX41" fmla="*/ 3204860 w 8026116"/>
              <a:gd name="connsiteY41" fmla="*/ 2697638 h 4337843"/>
              <a:gd name="connisteX42" fmla="*/ 3132470 w 8026116"/>
              <a:gd name="connsiteY42" fmla="*/ 2770028 h 4337843"/>
              <a:gd name="connisteX43" fmla="*/ 3068970 w 8026116"/>
              <a:gd name="connsiteY43" fmla="*/ 2842418 h 4337843"/>
              <a:gd name="connisteX44" fmla="*/ 3006105 w 8026116"/>
              <a:gd name="connsiteY44" fmla="*/ 2914808 h 4337843"/>
              <a:gd name="connisteX45" fmla="*/ 2933715 w 8026116"/>
              <a:gd name="connsiteY45" fmla="*/ 2951003 h 4337843"/>
              <a:gd name="connisteX46" fmla="*/ 2861325 w 8026116"/>
              <a:gd name="connsiteY46" fmla="*/ 3023393 h 4337843"/>
              <a:gd name="connisteX47" fmla="*/ 2788935 w 8026116"/>
              <a:gd name="connsiteY47" fmla="*/ 3068478 h 4337843"/>
              <a:gd name="connisteX48" fmla="*/ 2707655 w 8026116"/>
              <a:gd name="connsiteY48" fmla="*/ 3078003 h 4337843"/>
              <a:gd name="connisteX49" fmla="*/ 2635265 w 8026116"/>
              <a:gd name="connsiteY49" fmla="*/ 3095783 h 4337843"/>
              <a:gd name="connisteX50" fmla="*/ 2562875 w 8026116"/>
              <a:gd name="connsiteY50" fmla="*/ 3095783 h 4337843"/>
              <a:gd name="connisteX51" fmla="*/ 2490485 w 8026116"/>
              <a:gd name="connsiteY51" fmla="*/ 3095783 h 4337843"/>
              <a:gd name="connisteX52" fmla="*/ 2408570 w 8026116"/>
              <a:gd name="connsiteY52" fmla="*/ 3095783 h 4337843"/>
              <a:gd name="connisteX53" fmla="*/ 2336180 w 8026116"/>
              <a:gd name="connsiteY53" fmla="*/ 3104673 h 4337843"/>
              <a:gd name="connisteX54" fmla="*/ 2254900 w 8026116"/>
              <a:gd name="connsiteY54" fmla="*/ 3114198 h 4337843"/>
              <a:gd name="connisteX55" fmla="*/ 2155205 w 8026116"/>
              <a:gd name="connsiteY55" fmla="*/ 3114198 h 4337843"/>
              <a:gd name="connisteX56" fmla="*/ 2046620 w 8026116"/>
              <a:gd name="connsiteY56" fmla="*/ 3159283 h 4337843"/>
              <a:gd name="connisteX57" fmla="*/ 1956450 w 8026116"/>
              <a:gd name="connsiteY57" fmla="*/ 3213258 h 4337843"/>
              <a:gd name="connisteX58" fmla="*/ 1865645 w 8026116"/>
              <a:gd name="connsiteY58" fmla="*/ 3240563 h 4337843"/>
              <a:gd name="connisteX59" fmla="*/ 1793890 w 8026116"/>
              <a:gd name="connsiteY59" fmla="*/ 3249453 h 4337843"/>
              <a:gd name="connisteX60" fmla="*/ 1703085 w 8026116"/>
              <a:gd name="connsiteY60" fmla="*/ 3267868 h 4337843"/>
              <a:gd name="connisteX61" fmla="*/ 1594500 w 8026116"/>
              <a:gd name="connsiteY61" fmla="*/ 3267868 h 4337843"/>
              <a:gd name="connisteX62" fmla="*/ 1522110 w 8026116"/>
              <a:gd name="connsiteY62" fmla="*/ 3267868 h 4337843"/>
              <a:gd name="connisteX63" fmla="*/ 1422415 w 8026116"/>
              <a:gd name="connsiteY63" fmla="*/ 3295173 h 4337843"/>
              <a:gd name="connisteX64" fmla="*/ 1341135 w 8026116"/>
              <a:gd name="connsiteY64" fmla="*/ 3295173 h 4337843"/>
              <a:gd name="connisteX65" fmla="*/ 1259855 w 8026116"/>
              <a:gd name="connsiteY65" fmla="*/ 3295173 h 4337843"/>
              <a:gd name="connisteX66" fmla="*/ 1187465 w 8026116"/>
              <a:gd name="connsiteY66" fmla="*/ 3304063 h 4337843"/>
              <a:gd name="connisteX67" fmla="*/ 1096660 w 8026116"/>
              <a:gd name="connsiteY67" fmla="*/ 3304063 h 4337843"/>
              <a:gd name="connisteX68" fmla="*/ 1024270 w 8026116"/>
              <a:gd name="connsiteY68" fmla="*/ 3321843 h 4337843"/>
              <a:gd name="connisteX69" fmla="*/ 934100 w 8026116"/>
              <a:gd name="connsiteY69" fmla="*/ 3321843 h 4337843"/>
              <a:gd name="connisteX70" fmla="*/ 861710 w 8026116"/>
              <a:gd name="connsiteY70" fmla="*/ 3321843 h 4337843"/>
              <a:gd name="connisteX71" fmla="*/ 780430 w 8026116"/>
              <a:gd name="connsiteY71" fmla="*/ 3321843 h 4337843"/>
              <a:gd name="connisteX72" fmla="*/ 689625 w 8026116"/>
              <a:gd name="connsiteY72" fmla="*/ 3321843 h 4337843"/>
              <a:gd name="connisteX73" fmla="*/ 599455 w 8026116"/>
              <a:gd name="connsiteY73" fmla="*/ 3321843 h 4337843"/>
              <a:gd name="connisteX74" fmla="*/ 527065 w 8026116"/>
              <a:gd name="connsiteY74" fmla="*/ 3321843 h 4337843"/>
              <a:gd name="connisteX75" fmla="*/ 445785 w 8026116"/>
              <a:gd name="connsiteY75" fmla="*/ 3321843 h 4337843"/>
              <a:gd name="connisteX76" fmla="*/ 373395 w 8026116"/>
              <a:gd name="connsiteY76" fmla="*/ 3304063 h 4337843"/>
              <a:gd name="connisteX77" fmla="*/ 301005 w 8026116"/>
              <a:gd name="connsiteY77" fmla="*/ 3321843 h 4337843"/>
              <a:gd name="connisteX78" fmla="*/ 219090 w 8026116"/>
              <a:gd name="connsiteY78" fmla="*/ 3331368 h 4337843"/>
              <a:gd name="connisteX79" fmla="*/ 146700 w 8026116"/>
              <a:gd name="connsiteY79" fmla="*/ 3358038 h 4337843"/>
              <a:gd name="connisteX80" fmla="*/ 74310 w 8026116"/>
              <a:gd name="connsiteY80" fmla="*/ 3385343 h 4337843"/>
              <a:gd name="connisteX81" fmla="*/ 1920 w 8026116"/>
              <a:gd name="connsiteY81" fmla="*/ 3457733 h 4337843"/>
              <a:gd name="connisteX82" fmla="*/ 38115 w 8026116"/>
              <a:gd name="connsiteY82" fmla="*/ 3530123 h 4337843"/>
              <a:gd name="connisteX83" fmla="*/ 156225 w 8026116"/>
              <a:gd name="connsiteY83" fmla="*/ 3548538 h 4337843"/>
              <a:gd name="connisteX84" fmla="*/ 246395 w 8026116"/>
              <a:gd name="connsiteY84" fmla="*/ 3548538 h 4337843"/>
              <a:gd name="connisteX85" fmla="*/ 337200 w 8026116"/>
              <a:gd name="connsiteY85" fmla="*/ 3566318 h 4337843"/>
              <a:gd name="connisteX86" fmla="*/ 409590 w 8026116"/>
              <a:gd name="connsiteY86" fmla="*/ 3566318 h 4337843"/>
              <a:gd name="connisteX87" fmla="*/ 481980 w 8026116"/>
              <a:gd name="connsiteY87" fmla="*/ 3566318 h 4337843"/>
              <a:gd name="connisteX88" fmla="*/ 563260 w 8026116"/>
              <a:gd name="connsiteY88" fmla="*/ 3584733 h 4337843"/>
              <a:gd name="connisteX89" fmla="*/ 644540 w 8026116"/>
              <a:gd name="connsiteY89" fmla="*/ 3584733 h 4337843"/>
              <a:gd name="connisteX90" fmla="*/ 734710 w 8026116"/>
              <a:gd name="connsiteY90" fmla="*/ 3584733 h 4337843"/>
              <a:gd name="connisteX91" fmla="*/ 843295 w 8026116"/>
              <a:gd name="connsiteY91" fmla="*/ 3584733 h 4337843"/>
              <a:gd name="connisteX92" fmla="*/ 942990 w 8026116"/>
              <a:gd name="connsiteY92" fmla="*/ 3602513 h 4337843"/>
              <a:gd name="connisteX93" fmla="*/ 1060465 w 8026116"/>
              <a:gd name="connsiteY93" fmla="*/ 3602513 h 4337843"/>
              <a:gd name="connisteX94" fmla="*/ 1151270 w 8026116"/>
              <a:gd name="connsiteY94" fmla="*/ 3602513 h 4337843"/>
              <a:gd name="connisteX95" fmla="*/ 1223660 w 8026116"/>
              <a:gd name="connsiteY95" fmla="*/ 3602513 h 4337843"/>
              <a:gd name="connisteX96" fmla="*/ 1304940 w 8026116"/>
              <a:gd name="connsiteY96" fmla="*/ 3602513 h 4337843"/>
              <a:gd name="connisteX97" fmla="*/ 1386220 w 8026116"/>
              <a:gd name="connsiteY97" fmla="*/ 3620928 h 4337843"/>
              <a:gd name="connisteX98" fmla="*/ 1485915 w 8026116"/>
              <a:gd name="connsiteY98" fmla="*/ 3620928 h 4337843"/>
              <a:gd name="connisteX99" fmla="*/ 1576720 w 8026116"/>
              <a:gd name="connsiteY99" fmla="*/ 3620928 h 4337843"/>
              <a:gd name="connisteX100" fmla="*/ 1658000 w 8026116"/>
              <a:gd name="connsiteY100" fmla="*/ 3638708 h 4337843"/>
              <a:gd name="connisteX101" fmla="*/ 1730390 w 8026116"/>
              <a:gd name="connsiteY101" fmla="*/ 3638708 h 4337843"/>
              <a:gd name="connisteX102" fmla="*/ 1820560 w 8026116"/>
              <a:gd name="connsiteY102" fmla="*/ 3638708 h 4337843"/>
              <a:gd name="connisteX103" fmla="*/ 1920255 w 8026116"/>
              <a:gd name="connsiteY103" fmla="*/ 3638708 h 4337843"/>
              <a:gd name="connisteX104" fmla="*/ 1992645 w 8026116"/>
              <a:gd name="connsiteY104" fmla="*/ 3638708 h 4337843"/>
              <a:gd name="connisteX105" fmla="*/ 2065035 w 8026116"/>
              <a:gd name="connsiteY105" fmla="*/ 3629818 h 4337843"/>
              <a:gd name="connisteX106" fmla="*/ 2137425 w 8026116"/>
              <a:gd name="connsiteY106" fmla="*/ 3629818 h 4337843"/>
              <a:gd name="connisteX107" fmla="*/ 2237120 w 8026116"/>
              <a:gd name="connsiteY107" fmla="*/ 3593623 h 4337843"/>
              <a:gd name="connisteX108" fmla="*/ 2309510 w 8026116"/>
              <a:gd name="connsiteY108" fmla="*/ 3593623 h 4337843"/>
              <a:gd name="connisteX109" fmla="*/ 2381900 w 8026116"/>
              <a:gd name="connsiteY109" fmla="*/ 3593623 h 4337843"/>
              <a:gd name="connisteX110" fmla="*/ 2454290 w 8026116"/>
              <a:gd name="connsiteY110" fmla="*/ 3584733 h 4337843"/>
              <a:gd name="connisteX111" fmla="*/ 2535570 w 8026116"/>
              <a:gd name="connsiteY111" fmla="*/ 3584733 h 4337843"/>
              <a:gd name="connisteX112" fmla="*/ 2607960 w 8026116"/>
              <a:gd name="connsiteY112" fmla="*/ 3566318 h 4337843"/>
              <a:gd name="connisteX113" fmla="*/ 2680350 w 8026116"/>
              <a:gd name="connsiteY113" fmla="*/ 3539013 h 4337843"/>
              <a:gd name="connisteX114" fmla="*/ 2761630 w 8026116"/>
              <a:gd name="connsiteY114" fmla="*/ 3512343 h 4337843"/>
              <a:gd name="connisteX115" fmla="*/ 2834020 w 8026116"/>
              <a:gd name="connsiteY115" fmla="*/ 3502818 h 4337843"/>
              <a:gd name="connisteX116" fmla="*/ 2906410 w 8026116"/>
              <a:gd name="connsiteY116" fmla="*/ 3502818 h 4337843"/>
              <a:gd name="connisteX117" fmla="*/ 2978800 w 8026116"/>
              <a:gd name="connsiteY117" fmla="*/ 3539013 h 4337843"/>
              <a:gd name="connisteX118" fmla="*/ 3060080 w 8026116"/>
              <a:gd name="connsiteY118" fmla="*/ 3611403 h 4337843"/>
              <a:gd name="connisteX119" fmla="*/ 3141360 w 8026116"/>
              <a:gd name="connsiteY119" fmla="*/ 3683793 h 4337843"/>
              <a:gd name="connisteX120" fmla="*/ 3213750 w 8026116"/>
              <a:gd name="connsiteY120" fmla="*/ 3729513 h 4337843"/>
              <a:gd name="connisteX121" fmla="*/ 3277250 w 8026116"/>
              <a:gd name="connsiteY121" fmla="*/ 3801903 h 4337843"/>
              <a:gd name="connisteX122" fmla="*/ 3340750 w 8026116"/>
              <a:gd name="connsiteY122" fmla="*/ 3874293 h 4337843"/>
              <a:gd name="connisteX123" fmla="*/ 3404250 w 8026116"/>
              <a:gd name="connsiteY123" fmla="*/ 3946048 h 4337843"/>
              <a:gd name="connisteX124" fmla="*/ 3476640 w 8026116"/>
              <a:gd name="connsiteY124" fmla="*/ 4027963 h 4337843"/>
              <a:gd name="connisteX125" fmla="*/ 3557920 w 8026116"/>
              <a:gd name="connsiteY125" fmla="*/ 4109243 h 4337843"/>
              <a:gd name="connisteX126" fmla="*/ 3630310 w 8026116"/>
              <a:gd name="connsiteY126" fmla="*/ 4172743 h 4337843"/>
              <a:gd name="connisteX127" fmla="*/ 3693810 w 8026116"/>
              <a:gd name="connsiteY127" fmla="*/ 4254023 h 4337843"/>
              <a:gd name="connisteX128" fmla="*/ 3775090 w 8026116"/>
              <a:gd name="connsiteY128" fmla="*/ 4299108 h 4337843"/>
              <a:gd name="connisteX129" fmla="*/ 3847480 w 8026116"/>
              <a:gd name="connsiteY129" fmla="*/ 4307998 h 4337843"/>
              <a:gd name="connisteX130" fmla="*/ 3937650 w 8026116"/>
              <a:gd name="connsiteY130" fmla="*/ 4307998 h 4337843"/>
              <a:gd name="connisteX131" fmla="*/ 4037345 w 8026116"/>
              <a:gd name="connsiteY131" fmla="*/ 4335303 h 4337843"/>
              <a:gd name="connisteX132" fmla="*/ 4127515 w 8026116"/>
              <a:gd name="connsiteY132" fmla="*/ 4335303 h 4337843"/>
              <a:gd name="connisteX133" fmla="*/ 4209430 w 8026116"/>
              <a:gd name="connsiteY133" fmla="*/ 4335303 h 4337843"/>
              <a:gd name="connisteX134" fmla="*/ 4299600 w 8026116"/>
              <a:gd name="connsiteY134" fmla="*/ 4335303 h 4337843"/>
              <a:gd name="connisteX135" fmla="*/ 4371990 w 8026116"/>
              <a:gd name="connsiteY135" fmla="*/ 4335303 h 4337843"/>
              <a:gd name="connisteX136" fmla="*/ 4480575 w 8026116"/>
              <a:gd name="connsiteY136" fmla="*/ 4317523 h 4337843"/>
              <a:gd name="connisteX137" fmla="*/ 4552965 w 8026116"/>
              <a:gd name="connsiteY137" fmla="*/ 4299108 h 4337843"/>
              <a:gd name="connisteX138" fmla="*/ 4643770 w 8026116"/>
              <a:gd name="connsiteY138" fmla="*/ 4299108 h 4337843"/>
              <a:gd name="connisteX139" fmla="*/ 4733940 w 8026116"/>
              <a:gd name="connsiteY139" fmla="*/ 4271803 h 4337843"/>
              <a:gd name="connisteX140" fmla="*/ 4806330 w 8026116"/>
              <a:gd name="connsiteY140" fmla="*/ 4235608 h 4337843"/>
              <a:gd name="connisteX141" fmla="*/ 4887610 w 8026116"/>
              <a:gd name="connsiteY141" fmla="*/ 4226718 h 4337843"/>
              <a:gd name="connisteX142" fmla="*/ 4969525 w 8026116"/>
              <a:gd name="connsiteY142" fmla="*/ 4208938 h 4337843"/>
              <a:gd name="connisteX143" fmla="*/ 5050805 w 8026116"/>
              <a:gd name="connsiteY143" fmla="*/ 4181633 h 4337843"/>
              <a:gd name="connisteX144" fmla="*/ 5123195 w 8026116"/>
              <a:gd name="connsiteY144" fmla="*/ 4154328 h 4337843"/>
              <a:gd name="connisteX145" fmla="*/ 5213365 w 8026116"/>
              <a:gd name="connsiteY145" fmla="*/ 4118133 h 4337843"/>
              <a:gd name="connisteX146" fmla="*/ 5313060 w 8026116"/>
              <a:gd name="connsiteY146" fmla="*/ 4090828 h 4337843"/>
              <a:gd name="connisteX147" fmla="*/ 5403230 w 8026116"/>
              <a:gd name="connsiteY147" fmla="*/ 4090828 h 4337843"/>
              <a:gd name="connisteX148" fmla="*/ 5475620 w 8026116"/>
              <a:gd name="connsiteY148" fmla="*/ 4090828 h 4337843"/>
              <a:gd name="connisteX149" fmla="*/ 5557535 w 8026116"/>
              <a:gd name="connsiteY149" fmla="*/ 4090828 h 4337843"/>
              <a:gd name="connisteX150" fmla="*/ 5629925 w 8026116"/>
              <a:gd name="connsiteY150" fmla="*/ 4090828 h 4337843"/>
              <a:gd name="connisteX151" fmla="*/ 5720095 w 8026116"/>
              <a:gd name="connsiteY151" fmla="*/ 4090828 h 4337843"/>
              <a:gd name="connisteX152" fmla="*/ 5792485 w 8026116"/>
              <a:gd name="connsiteY152" fmla="*/ 4081938 h 4337843"/>
              <a:gd name="connisteX153" fmla="*/ 5873765 w 8026116"/>
              <a:gd name="connsiteY153" fmla="*/ 4064158 h 4337843"/>
              <a:gd name="connisteX154" fmla="*/ 5964570 w 8026116"/>
              <a:gd name="connsiteY154" fmla="*/ 4045743 h 4337843"/>
              <a:gd name="connisteX155" fmla="*/ 6054740 w 8026116"/>
              <a:gd name="connsiteY155" fmla="*/ 4045743 h 4337843"/>
              <a:gd name="connisteX156" fmla="*/ 6163325 w 8026116"/>
              <a:gd name="connsiteY156" fmla="*/ 4027963 h 4337843"/>
              <a:gd name="connisteX157" fmla="*/ 6281435 w 8026116"/>
              <a:gd name="connsiteY157" fmla="*/ 4027963 h 4337843"/>
              <a:gd name="connisteX158" fmla="*/ 6380495 w 8026116"/>
              <a:gd name="connsiteY158" fmla="*/ 4000658 h 4337843"/>
              <a:gd name="connisteX159" fmla="*/ 6471300 w 8026116"/>
              <a:gd name="connsiteY159" fmla="*/ 3973353 h 4337843"/>
              <a:gd name="connisteX160" fmla="*/ 6543690 w 8026116"/>
              <a:gd name="connsiteY160" fmla="*/ 3955573 h 4337843"/>
              <a:gd name="connisteX161" fmla="*/ 6616080 w 8026116"/>
              <a:gd name="connsiteY161" fmla="*/ 3955573 h 4337843"/>
              <a:gd name="connisteX162" fmla="*/ 6688470 w 8026116"/>
              <a:gd name="connsiteY162" fmla="*/ 3955573 h 4337843"/>
              <a:gd name="connisteX163" fmla="*/ 6769750 w 8026116"/>
              <a:gd name="connsiteY163" fmla="*/ 3946048 h 4337843"/>
              <a:gd name="connisteX164" fmla="*/ 6842140 w 8026116"/>
              <a:gd name="connsiteY164" fmla="*/ 3909853 h 4337843"/>
              <a:gd name="connisteX165" fmla="*/ 6923420 w 8026116"/>
              <a:gd name="connsiteY165" fmla="*/ 3909853 h 4337843"/>
              <a:gd name="connisteX166" fmla="*/ 7004700 w 8026116"/>
              <a:gd name="connsiteY166" fmla="*/ 3909853 h 4337843"/>
              <a:gd name="connisteX167" fmla="*/ 7086615 w 8026116"/>
              <a:gd name="connsiteY167" fmla="*/ 3909853 h 4337843"/>
              <a:gd name="connisteX168" fmla="*/ 7167895 w 8026116"/>
              <a:gd name="connsiteY168" fmla="*/ 3909853 h 4337843"/>
              <a:gd name="connisteX169" fmla="*/ 7240285 w 8026116"/>
              <a:gd name="connsiteY169" fmla="*/ 3909853 h 4337843"/>
              <a:gd name="connisteX170" fmla="*/ 7321565 w 8026116"/>
              <a:gd name="connsiteY170" fmla="*/ 3883183 h 4337843"/>
              <a:gd name="connisteX171" fmla="*/ 7393955 w 8026116"/>
              <a:gd name="connsiteY171" fmla="*/ 3864768 h 4337843"/>
              <a:gd name="connisteX172" fmla="*/ 7466345 w 8026116"/>
              <a:gd name="connsiteY172" fmla="*/ 3864768 h 4337843"/>
              <a:gd name="connisteX173" fmla="*/ 7547625 w 8026116"/>
              <a:gd name="connsiteY173" fmla="*/ 3810793 h 4337843"/>
              <a:gd name="connisteX174" fmla="*/ 7620015 w 8026116"/>
              <a:gd name="connsiteY174" fmla="*/ 3774598 h 4337843"/>
              <a:gd name="connisteX175" fmla="*/ 7692405 w 8026116"/>
              <a:gd name="connsiteY175" fmla="*/ 3711098 h 4337843"/>
              <a:gd name="connisteX176" fmla="*/ 7773685 w 8026116"/>
              <a:gd name="connsiteY176" fmla="*/ 3657123 h 4337843"/>
              <a:gd name="connisteX177" fmla="*/ 7855600 w 8026116"/>
              <a:gd name="connsiteY177" fmla="*/ 3584733 h 4337843"/>
              <a:gd name="connisteX178" fmla="*/ 7918465 w 8026116"/>
              <a:gd name="connsiteY178" fmla="*/ 3512343 h 4337843"/>
              <a:gd name="connisteX179" fmla="*/ 7990855 w 8026116"/>
              <a:gd name="connsiteY179" fmla="*/ 3439953 h 4337843"/>
              <a:gd name="connisteX180" fmla="*/ 8018160 w 8026116"/>
              <a:gd name="connsiteY180" fmla="*/ 3367563 h 4337843"/>
              <a:gd name="connisteX181" fmla="*/ 8018160 w 8026116"/>
              <a:gd name="connsiteY181" fmla="*/ 3295173 h 4337843"/>
              <a:gd name="connisteX182" fmla="*/ 7945770 w 8026116"/>
              <a:gd name="connsiteY182" fmla="*/ 3249453 h 4337843"/>
              <a:gd name="connisteX183" fmla="*/ 7846075 w 8026116"/>
              <a:gd name="connsiteY183" fmla="*/ 3231673 h 4337843"/>
              <a:gd name="connisteX184" fmla="*/ 7764795 w 8026116"/>
              <a:gd name="connsiteY184" fmla="*/ 3195478 h 4337843"/>
              <a:gd name="connisteX185" fmla="*/ 7683515 w 8026116"/>
              <a:gd name="connsiteY185" fmla="*/ 3177063 h 4337843"/>
              <a:gd name="connisteX186" fmla="*/ 7611125 w 8026116"/>
              <a:gd name="connsiteY186" fmla="*/ 3159283 h 4337843"/>
              <a:gd name="connisteX187" fmla="*/ 7529845 w 8026116"/>
              <a:gd name="connsiteY187" fmla="*/ 3159283 h 4337843"/>
              <a:gd name="connisteX188" fmla="*/ 7448565 w 8026116"/>
              <a:gd name="connsiteY188" fmla="*/ 3159283 h 4337843"/>
              <a:gd name="connisteX189" fmla="*/ 7376175 w 8026116"/>
              <a:gd name="connsiteY189" fmla="*/ 3140868 h 4337843"/>
              <a:gd name="connisteX190" fmla="*/ 7258065 w 8026116"/>
              <a:gd name="connsiteY190" fmla="*/ 3140868 h 4337843"/>
              <a:gd name="connisteX191" fmla="*/ 7149480 w 8026116"/>
              <a:gd name="connsiteY191" fmla="*/ 3140868 h 4337843"/>
              <a:gd name="connisteX192" fmla="*/ 7050420 w 8026116"/>
              <a:gd name="connsiteY192" fmla="*/ 3159283 h 4337843"/>
              <a:gd name="connisteX193" fmla="*/ 6959615 w 8026116"/>
              <a:gd name="connsiteY193" fmla="*/ 3159283 h 4337843"/>
              <a:gd name="connisteX194" fmla="*/ 6833250 w 8026116"/>
              <a:gd name="connsiteY194" fmla="*/ 3177063 h 4337843"/>
              <a:gd name="connisteX195" fmla="*/ 6751335 w 8026116"/>
              <a:gd name="connsiteY195" fmla="*/ 3195478 h 4337843"/>
              <a:gd name="connisteX196" fmla="*/ 6661165 w 8026116"/>
              <a:gd name="connsiteY196" fmla="*/ 3195478 h 4337843"/>
              <a:gd name="connisteX197" fmla="*/ 6579885 w 8026116"/>
              <a:gd name="connsiteY197" fmla="*/ 3195478 h 4337843"/>
              <a:gd name="connisteX198" fmla="*/ 6497970 w 8026116"/>
              <a:gd name="connsiteY198" fmla="*/ 3204368 h 4337843"/>
              <a:gd name="connisteX199" fmla="*/ 6416690 w 8026116"/>
              <a:gd name="connsiteY199" fmla="*/ 3213258 h 4337843"/>
              <a:gd name="connisteX200" fmla="*/ 6344300 w 8026116"/>
              <a:gd name="connsiteY200" fmla="*/ 3213258 h 4337843"/>
              <a:gd name="connisteX201" fmla="*/ 6245240 w 8026116"/>
              <a:gd name="connsiteY201" fmla="*/ 3231673 h 4337843"/>
              <a:gd name="connisteX202" fmla="*/ 6163325 w 8026116"/>
              <a:gd name="connsiteY202" fmla="*/ 3258978 h 4337843"/>
              <a:gd name="connisteX203" fmla="*/ 6082045 w 8026116"/>
              <a:gd name="connsiteY203" fmla="*/ 3276758 h 4337843"/>
              <a:gd name="connisteX204" fmla="*/ 6000765 w 8026116"/>
              <a:gd name="connsiteY204" fmla="*/ 3295173 h 4337843"/>
              <a:gd name="connisteX205" fmla="*/ 5928375 w 8026116"/>
              <a:gd name="connsiteY205" fmla="*/ 3295173 h 4337843"/>
              <a:gd name="connisteX206" fmla="*/ 5847095 w 8026116"/>
              <a:gd name="connsiteY206" fmla="*/ 3295173 h 4337843"/>
              <a:gd name="connisteX207" fmla="*/ 5774705 w 8026116"/>
              <a:gd name="connsiteY207" fmla="*/ 3295173 h 4337843"/>
              <a:gd name="connisteX208" fmla="*/ 5702315 w 8026116"/>
              <a:gd name="connsiteY208" fmla="*/ 3304063 h 4337843"/>
              <a:gd name="connisteX209" fmla="*/ 5629925 w 8026116"/>
              <a:gd name="connsiteY209" fmla="*/ 3321843 h 4337843"/>
              <a:gd name="connisteX210" fmla="*/ 5548010 w 8026116"/>
              <a:gd name="connsiteY210" fmla="*/ 3321843 h 4337843"/>
              <a:gd name="connisteX211" fmla="*/ 5466730 w 8026116"/>
              <a:gd name="connsiteY211" fmla="*/ 3321843 h 4337843"/>
              <a:gd name="connisteX212" fmla="*/ 5394340 w 8026116"/>
              <a:gd name="connsiteY212" fmla="*/ 3321843 h 4337843"/>
              <a:gd name="connisteX213" fmla="*/ 5321950 w 8026116"/>
              <a:gd name="connsiteY213" fmla="*/ 3321843 h 4337843"/>
              <a:gd name="connisteX214" fmla="*/ 5240670 w 8026116"/>
              <a:gd name="connsiteY214" fmla="*/ 3312953 h 4337843"/>
              <a:gd name="connisteX215" fmla="*/ 5168280 w 8026116"/>
              <a:gd name="connsiteY215" fmla="*/ 3321843 h 43378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Lst>
            <a:rect l="l" t="t" r="r" b="b"/>
            <a:pathLst>
              <a:path w="8026116" h="4337844">
                <a:moveTo>
                  <a:pt x="3340751" y="10954"/>
                </a:moveTo>
                <a:cubicBezTo>
                  <a:pt x="3326146" y="9049"/>
                  <a:pt x="3289951" y="3334"/>
                  <a:pt x="3259471" y="1429"/>
                </a:cubicBezTo>
                <a:cubicBezTo>
                  <a:pt x="3228991" y="-476"/>
                  <a:pt x="3219466" y="-476"/>
                  <a:pt x="3187081" y="1429"/>
                </a:cubicBezTo>
                <a:cubicBezTo>
                  <a:pt x="3154696" y="3334"/>
                  <a:pt x="3128661" y="7144"/>
                  <a:pt x="3096276" y="10954"/>
                </a:cubicBezTo>
                <a:cubicBezTo>
                  <a:pt x="3063891" y="14764"/>
                  <a:pt x="3038491" y="3334"/>
                  <a:pt x="3023886" y="19844"/>
                </a:cubicBezTo>
                <a:cubicBezTo>
                  <a:pt x="3009281" y="36354"/>
                  <a:pt x="3014996" y="63024"/>
                  <a:pt x="3023886" y="92234"/>
                </a:cubicBezTo>
                <a:cubicBezTo>
                  <a:pt x="3032776" y="121444"/>
                  <a:pt x="3045476" y="143034"/>
                  <a:pt x="3068971" y="164624"/>
                </a:cubicBezTo>
                <a:cubicBezTo>
                  <a:pt x="3092466" y="186214"/>
                  <a:pt x="3112151" y="188119"/>
                  <a:pt x="3141361" y="200819"/>
                </a:cubicBezTo>
                <a:cubicBezTo>
                  <a:pt x="3170571" y="213519"/>
                  <a:pt x="3184541" y="219234"/>
                  <a:pt x="3213751" y="228124"/>
                </a:cubicBezTo>
                <a:cubicBezTo>
                  <a:pt x="3242961" y="237014"/>
                  <a:pt x="3256931" y="242094"/>
                  <a:pt x="3286141" y="245904"/>
                </a:cubicBezTo>
                <a:cubicBezTo>
                  <a:pt x="3315351" y="249714"/>
                  <a:pt x="3327416" y="245904"/>
                  <a:pt x="3358531" y="245904"/>
                </a:cubicBezTo>
                <a:cubicBezTo>
                  <a:pt x="3389646" y="245904"/>
                  <a:pt x="3409331" y="242094"/>
                  <a:pt x="3440446" y="245904"/>
                </a:cubicBezTo>
                <a:cubicBezTo>
                  <a:pt x="3471561" y="249714"/>
                  <a:pt x="3483626" y="260509"/>
                  <a:pt x="3512836" y="264319"/>
                </a:cubicBezTo>
                <a:cubicBezTo>
                  <a:pt x="3542046" y="268129"/>
                  <a:pt x="3561731" y="244634"/>
                  <a:pt x="3585226" y="264319"/>
                </a:cubicBezTo>
                <a:cubicBezTo>
                  <a:pt x="3608721" y="284004"/>
                  <a:pt x="3621421" y="327184"/>
                  <a:pt x="3630311" y="363379"/>
                </a:cubicBezTo>
                <a:cubicBezTo>
                  <a:pt x="3639201" y="399574"/>
                  <a:pt x="3630311" y="414814"/>
                  <a:pt x="3630311" y="445294"/>
                </a:cubicBezTo>
                <a:cubicBezTo>
                  <a:pt x="3630311" y="475774"/>
                  <a:pt x="3630311" y="486569"/>
                  <a:pt x="3630311" y="517049"/>
                </a:cubicBezTo>
                <a:cubicBezTo>
                  <a:pt x="3630311" y="547529"/>
                  <a:pt x="3630311" y="564674"/>
                  <a:pt x="3630311" y="598964"/>
                </a:cubicBezTo>
                <a:cubicBezTo>
                  <a:pt x="3630311" y="633254"/>
                  <a:pt x="3630311" y="651034"/>
                  <a:pt x="3630311" y="689134"/>
                </a:cubicBezTo>
                <a:cubicBezTo>
                  <a:pt x="3630311" y="727234"/>
                  <a:pt x="3630311" y="754539"/>
                  <a:pt x="3630311" y="788829"/>
                </a:cubicBezTo>
                <a:cubicBezTo>
                  <a:pt x="3630311" y="823119"/>
                  <a:pt x="3630311" y="832009"/>
                  <a:pt x="3630311" y="861219"/>
                </a:cubicBezTo>
                <a:cubicBezTo>
                  <a:pt x="3630311" y="890429"/>
                  <a:pt x="3630311" y="901224"/>
                  <a:pt x="3630311" y="933609"/>
                </a:cubicBezTo>
                <a:cubicBezTo>
                  <a:pt x="3630311" y="965994"/>
                  <a:pt x="3630311" y="980599"/>
                  <a:pt x="3630311" y="1023779"/>
                </a:cubicBezTo>
                <a:cubicBezTo>
                  <a:pt x="3630311" y="1066959"/>
                  <a:pt x="3634121" y="1105694"/>
                  <a:pt x="3630311" y="1150779"/>
                </a:cubicBezTo>
                <a:cubicBezTo>
                  <a:pt x="3626501" y="1195864"/>
                  <a:pt x="3615706" y="1212374"/>
                  <a:pt x="3611896" y="1250474"/>
                </a:cubicBezTo>
                <a:cubicBezTo>
                  <a:pt x="3608086" y="1288574"/>
                  <a:pt x="3611896" y="1306354"/>
                  <a:pt x="3611896" y="1340644"/>
                </a:cubicBezTo>
                <a:cubicBezTo>
                  <a:pt x="3611896" y="1374934"/>
                  <a:pt x="3611896" y="1391444"/>
                  <a:pt x="3611896" y="1421924"/>
                </a:cubicBezTo>
                <a:cubicBezTo>
                  <a:pt x="3611896" y="1452404"/>
                  <a:pt x="3611896" y="1460024"/>
                  <a:pt x="3611896" y="1494314"/>
                </a:cubicBezTo>
                <a:cubicBezTo>
                  <a:pt x="3611896" y="1528604"/>
                  <a:pt x="3611896" y="1555909"/>
                  <a:pt x="3611896" y="1594009"/>
                </a:cubicBezTo>
                <a:cubicBezTo>
                  <a:pt x="3611896" y="1632109"/>
                  <a:pt x="3615706" y="1649889"/>
                  <a:pt x="3611896" y="1684179"/>
                </a:cubicBezTo>
                <a:cubicBezTo>
                  <a:pt x="3608086" y="1718469"/>
                  <a:pt x="3601101" y="1734979"/>
                  <a:pt x="3594116" y="1766094"/>
                </a:cubicBezTo>
                <a:cubicBezTo>
                  <a:pt x="3587131" y="1797209"/>
                  <a:pt x="3579511" y="1802289"/>
                  <a:pt x="3575701" y="1838484"/>
                </a:cubicBezTo>
                <a:cubicBezTo>
                  <a:pt x="3571891" y="1874679"/>
                  <a:pt x="3579511" y="1905794"/>
                  <a:pt x="3575701" y="1947069"/>
                </a:cubicBezTo>
                <a:cubicBezTo>
                  <a:pt x="3571891" y="1988344"/>
                  <a:pt x="3566811" y="2011839"/>
                  <a:pt x="3557921" y="2046129"/>
                </a:cubicBezTo>
                <a:cubicBezTo>
                  <a:pt x="3549031" y="2080419"/>
                  <a:pt x="3541411" y="2084229"/>
                  <a:pt x="3530616" y="2118519"/>
                </a:cubicBezTo>
                <a:cubicBezTo>
                  <a:pt x="3519821" y="2152809"/>
                  <a:pt x="3510296" y="2180114"/>
                  <a:pt x="3503311" y="2218214"/>
                </a:cubicBezTo>
                <a:cubicBezTo>
                  <a:pt x="3496326" y="2256314"/>
                  <a:pt x="3507121" y="2276634"/>
                  <a:pt x="3494421" y="2309019"/>
                </a:cubicBezTo>
                <a:cubicBezTo>
                  <a:pt x="3481721" y="2341404"/>
                  <a:pt x="3463941" y="2350929"/>
                  <a:pt x="3440446" y="2381409"/>
                </a:cubicBezTo>
                <a:cubicBezTo>
                  <a:pt x="3416951" y="2411889"/>
                  <a:pt x="3400441" y="2428399"/>
                  <a:pt x="3376946" y="2462689"/>
                </a:cubicBezTo>
                <a:cubicBezTo>
                  <a:pt x="3353451" y="2496979"/>
                  <a:pt x="3342021" y="2520474"/>
                  <a:pt x="3322336" y="2552859"/>
                </a:cubicBezTo>
                <a:cubicBezTo>
                  <a:pt x="3302651" y="2585244"/>
                  <a:pt x="3300746" y="2596039"/>
                  <a:pt x="3277251" y="2625249"/>
                </a:cubicBezTo>
                <a:cubicBezTo>
                  <a:pt x="3253756" y="2654459"/>
                  <a:pt x="3234071" y="2668429"/>
                  <a:pt x="3204861" y="2697639"/>
                </a:cubicBezTo>
                <a:cubicBezTo>
                  <a:pt x="3175651" y="2726849"/>
                  <a:pt x="3159776" y="2740819"/>
                  <a:pt x="3132471" y="2770029"/>
                </a:cubicBezTo>
                <a:cubicBezTo>
                  <a:pt x="3105166" y="2799239"/>
                  <a:pt x="3094371" y="2813209"/>
                  <a:pt x="3068971" y="2842419"/>
                </a:cubicBezTo>
                <a:cubicBezTo>
                  <a:pt x="3043571" y="2871629"/>
                  <a:pt x="3033411" y="2893219"/>
                  <a:pt x="3006106" y="2914809"/>
                </a:cubicBezTo>
                <a:cubicBezTo>
                  <a:pt x="2978801" y="2936399"/>
                  <a:pt x="2962926" y="2929414"/>
                  <a:pt x="2933716" y="2951004"/>
                </a:cubicBezTo>
                <a:cubicBezTo>
                  <a:pt x="2904506" y="2972594"/>
                  <a:pt x="2890536" y="2999899"/>
                  <a:pt x="2861326" y="3023394"/>
                </a:cubicBezTo>
                <a:cubicBezTo>
                  <a:pt x="2832116" y="3046889"/>
                  <a:pt x="2819416" y="3057684"/>
                  <a:pt x="2788936" y="3068479"/>
                </a:cubicBezTo>
                <a:cubicBezTo>
                  <a:pt x="2758456" y="3079274"/>
                  <a:pt x="2738136" y="3072289"/>
                  <a:pt x="2707656" y="3078004"/>
                </a:cubicBezTo>
                <a:cubicBezTo>
                  <a:pt x="2677176" y="3083719"/>
                  <a:pt x="2664476" y="3091974"/>
                  <a:pt x="2635266" y="3095784"/>
                </a:cubicBezTo>
                <a:cubicBezTo>
                  <a:pt x="2606056" y="3099594"/>
                  <a:pt x="2592086" y="3095784"/>
                  <a:pt x="2562876" y="3095784"/>
                </a:cubicBezTo>
                <a:cubicBezTo>
                  <a:pt x="2533666" y="3095784"/>
                  <a:pt x="2521601" y="3095784"/>
                  <a:pt x="2490486" y="3095784"/>
                </a:cubicBezTo>
                <a:cubicBezTo>
                  <a:pt x="2459371" y="3095784"/>
                  <a:pt x="2439686" y="3093879"/>
                  <a:pt x="2408571" y="3095784"/>
                </a:cubicBezTo>
                <a:cubicBezTo>
                  <a:pt x="2377456" y="3097689"/>
                  <a:pt x="2366661" y="3100864"/>
                  <a:pt x="2336181" y="3104674"/>
                </a:cubicBezTo>
                <a:cubicBezTo>
                  <a:pt x="2305701" y="3108484"/>
                  <a:pt x="2291096" y="3112294"/>
                  <a:pt x="2254901" y="3114199"/>
                </a:cubicBezTo>
                <a:cubicBezTo>
                  <a:pt x="2218706" y="3116104"/>
                  <a:pt x="2197116" y="3105309"/>
                  <a:pt x="2155206" y="3114199"/>
                </a:cubicBezTo>
                <a:cubicBezTo>
                  <a:pt x="2113296" y="3123089"/>
                  <a:pt x="2086626" y="3139599"/>
                  <a:pt x="2046621" y="3159284"/>
                </a:cubicBezTo>
                <a:cubicBezTo>
                  <a:pt x="2006616" y="3178969"/>
                  <a:pt x="1992646" y="3196749"/>
                  <a:pt x="1956451" y="3213259"/>
                </a:cubicBezTo>
                <a:cubicBezTo>
                  <a:pt x="1920256" y="3229769"/>
                  <a:pt x="1898031" y="3233579"/>
                  <a:pt x="1865646" y="3240564"/>
                </a:cubicBezTo>
                <a:cubicBezTo>
                  <a:pt x="1833261" y="3247549"/>
                  <a:pt x="1826276" y="3243739"/>
                  <a:pt x="1793891" y="3249454"/>
                </a:cubicBezTo>
                <a:cubicBezTo>
                  <a:pt x="1761506" y="3255169"/>
                  <a:pt x="1743091" y="3264059"/>
                  <a:pt x="1703086" y="3267869"/>
                </a:cubicBezTo>
                <a:cubicBezTo>
                  <a:pt x="1663081" y="3271679"/>
                  <a:pt x="1630696" y="3267869"/>
                  <a:pt x="1594501" y="3267869"/>
                </a:cubicBezTo>
                <a:cubicBezTo>
                  <a:pt x="1558306" y="3267869"/>
                  <a:pt x="1556401" y="3262154"/>
                  <a:pt x="1522111" y="3267869"/>
                </a:cubicBezTo>
                <a:cubicBezTo>
                  <a:pt x="1487821" y="3273584"/>
                  <a:pt x="1458611" y="3289459"/>
                  <a:pt x="1422416" y="3295174"/>
                </a:cubicBezTo>
                <a:cubicBezTo>
                  <a:pt x="1386221" y="3300889"/>
                  <a:pt x="1373521" y="3295174"/>
                  <a:pt x="1341136" y="3295174"/>
                </a:cubicBezTo>
                <a:cubicBezTo>
                  <a:pt x="1308751" y="3295174"/>
                  <a:pt x="1290336" y="3293269"/>
                  <a:pt x="1259856" y="3295174"/>
                </a:cubicBezTo>
                <a:cubicBezTo>
                  <a:pt x="1229376" y="3297079"/>
                  <a:pt x="1219851" y="3302159"/>
                  <a:pt x="1187466" y="3304064"/>
                </a:cubicBezTo>
                <a:cubicBezTo>
                  <a:pt x="1155081" y="3305969"/>
                  <a:pt x="1129046" y="3300254"/>
                  <a:pt x="1096661" y="3304064"/>
                </a:cubicBezTo>
                <a:cubicBezTo>
                  <a:pt x="1064276" y="3307874"/>
                  <a:pt x="1056656" y="3318034"/>
                  <a:pt x="1024271" y="3321844"/>
                </a:cubicBezTo>
                <a:cubicBezTo>
                  <a:pt x="991886" y="3325654"/>
                  <a:pt x="966486" y="3321844"/>
                  <a:pt x="934101" y="3321844"/>
                </a:cubicBezTo>
                <a:cubicBezTo>
                  <a:pt x="901716" y="3321844"/>
                  <a:pt x="892191" y="3321844"/>
                  <a:pt x="861711" y="3321844"/>
                </a:cubicBezTo>
                <a:cubicBezTo>
                  <a:pt x="831231" y="3321844"/>
                  <a:pt x="814721" y="3321844"/>
                  <a:pt x="780431" y="3321844"/>
                </a:cubicBezTo>
                <a:cubicBezTo>
                  <a:pt x="746141" y="3321844"/>
                  <a:pt x="725821" y="3321844"/>
                  <a:pt x="689626" y="3321844"/>
                </a:cubicBezTo>
                <a:cubicBezTo>
                  <a:pt x="653431" y="3321844"/>
                  <a:pt x="631841" y="3321844"/>
                  <a:pt x="599456" y="3321844"/>
                </a:cubicBezTo>
                <a:cubicBezTo>
                  <a:pt x="567071" y="3321844"/>
                  <a:pt x="557546" y="3321844"/>
                  <a:pt x="527066" y="3321844"/>
                </a:cubicBezTo>
                <a:cubicBezTo>
                  <a:pt x="496586" y="3321844"/>
                  <a:pt x="476266" y="3325654"/>
                  <a:pt x="445786" y="3321844"/>
                </a:cubicBezTo>
                <a:cubicBezTo>
                  <a:pt x="415306" y="3318034"/>
                  <a:pt x="402606" y="3304064"/>
                  <a:pt x="373396" y="3304064"/>
                </a:cubicBezTo>
                <a:cubicBezTo>
                  <a:pt x="344186" y="3304064"/>
                  <a:pt x="332121" y="3316129"/>
                  <a:pt x="301006" y="3321844"/>
                </a:cubicBezTo>
                <a:cubicBezTo>
                  <a:pt x="269891" y="3327559"/>
                  <a:pt x="250206" y="3324384"/>
                  <a:pt x="219091" y="3331369"/>
                </a:cubicBezTo>
                <a:cubicBezTo>
                  <a:pt x="187976" y="3338354"/>
                  <a:pt x="175911" y="3347244"/>
                  <a:pt x="146701" y="3358039"/>
                </a:cubicBezTo>
                <a:cubicBezTo>
                  <a:pt x="117491" y="3368834"/>
                  <a:pt x="103521" y="3365659"/>
                  <a:pt x="74311" y="3385344"/>
                </a:cubicBezTo>
                <a:cubicBezTo>
                  <a:pt x="45101" y="3405029"/>
                  <a:pt x="8906" y="3428524"/>
                  <a:pt x="1921" y="3457734"/>
                </a:cubicBezTo>
                <a:cubicBezTo>
                  <a:pt x="-5064" y="3486944"/>
                  <a:pt x="7001" y="3511709"/>
                  <a:pt x="38116" y="3530124"/>
                </a:cubicBezTo>
                <a:cubicBezTo>
                  <a:pt x="69231" y="3548539"/>
                  <a:pt x="114316" y="3544729"/>
                  <a:pt x="156226" y="3548539"/>
                </a:cubicBezTo>
                <a:cubicBezTo>
                  <a:pt x="198136" y="3552349"/>
                  <a:pt x="210201" y="3544729"/>
                  <a:pt x="246396" y="3548539"/>
                </a:cubicBezTo>
                <a:cubicBezTo>
                  <a:pt x="282591" y="3552349"/>
                  <a:pt x="304816" y="3562509"/>
                  <a:pt x="337201" y="3566319"/>
                </a:cubicBezTo>
                <a:cubicBezTo>
                  <a:pt x="369586" y="3570129"/>
                  <a:pt x="380381" y="3566319"/>
                  <a:pt x="409591" y="3566319"/>
                </a:cubicBezTo>
                <a:cubicBezTo>
                  <a:pt x="438801" y="3566319"/>
                  <a:pt x="451501" y="3562509"/>
                  <a:pt x="481981" y="3566319"/>
                </a:cubicBezTo>
                <a:cubicBezTo>
                  <a:pt x="512461" y="3570129"/>
                  <a:pt x="530876" y="3580924"/>
                  <a:pt x="563261" y="3584734"/>
                </a:cubicBezTo>
                <a:cubicBezTo>
                  <a:pt x="595646" y="3588544"/>
                  <a:pt x="610251" y="3584734"/>
                  <a:pt x="644541" y="3584734"/>
                </a:cubicBezTo>
                <a:cubicBezTo>
                  <a:pt x="678831" y="3584734"/>
                  <a:pt x="694706" y="3584734"/>
                  <a:pt x="734711" y="3584734"/>
                </a:cubicBezTo>
                <a:cubicBezTo>
                  <a:pt x="774716" y="3584734"/>
                  <a:pt x="801386" y="3580924"/>
                  <a:pt x="843296" y="3584734"/>
                </a:cubicBezTo>
                <a:cubicBezTo>
                  <a:pt x="885206" y="3588544"/>
                  <a:pt x="899811" y="3598704"/>
                  <a:pt x="942991" y="3602514"/>
                </a:cubicBezTo>
                <a:cubicBezTo>
                  <a:pt x="986171" y="3606324"/>
                  <a:pt x="1018556" y="3602514"/>
                  <a:pt x="1060466" y="3602514"/>
                </a:cubicBezTo>
                <a:cubicBezTo>
                  <a:pt x="1102376" y="3602514"/>
                  <a:pt x="1118886" y="3602514"/>
                  <a:pt x="1151271" y="3602514"/>
                </a:cubicBezTo>
                <a:cubicBezTo>
                  <a:pt x="1183656" y="3602514"/>
                  <a:pt x="1193181" y="3602514"/>
                  <a:pt x="1223661" y="3602514"/>
                </a:cubicBezTo>
                <a:cubicBezTo>
                  <a:pt x="1254141" y="3602514"/>
                  <a:pt x="1272556" y="3598704"/>
                  <a:pt x="1304941" y="3602514"/>
                </a:cubicBezTo>
                <a:cubicBezTo>
                  <a:pt x="1337326" y="3606324"/>
                  <a:pt x="1350026" y="3617119"/>
                  <a:pt x="1386221" y="3620929"/>
                </a:cubicBezTo>
                <a:cubicBezTo>
                  <a:pt x="1422416" y="3624739"/>
                  <a:pt x="1447816" y="3620929"/>
                  <a:pt x="1485916" y="3620929"/>
                </a:cubicBezTo>
                <a:cubicBezTo>
                  <a:pt x="1524016" y="3620929"/>
                  <a:pt x="1542431" y="3617119"/>
                  <a:pt x="1576721" y="3620929"/>
                </a:cubicBezTo>
                <a:cubicBezTo>
                  <a:pt x="1611011" y="3624739"/>
                  <a:pt x="1627521" y="3634899"/>
                  <a:pt x="1658001" y="3638709"/>
                </a:cubicBezTo>
                <a:cubicBezTo>
                  <a:pt x="1688481" y="3642519"/>
                  <a:pt x="1698006" y="3638709"/>
                  <a:pt x="1730391" y="3638709"/>
                </a:cubicBezTo>
                <a:cubicBezTo>
                  <a:pt x="1762776" y="3638709"/>
                  <a:pt x="1782461" y="3638709"/>
                  <a:pt x="1820561" y="3638709"/>
                </a:cubicBezTo>
                <a:cubicBezTo>
                  <a:pt x="1858661" y="3638709"/>
                  <a:pt x="1885966" y="3638709"/>
                  <a:pt x="1920256" y="3638709"/>
                </a:cubicBezTo>
                <a:cubicBezTo>
                  <a:pt x="1954546" y="3638709"/>
                  <a:pt x="1963436" y="3640614"/>
                  <a:pt x="1992646" y="3638709"/>
                </a:cubicBezTo>
                <a:cubicBezTo>
                  <a:pt x="2021856" y="3636804"/>
                  <a:pt x="2035826" y="3631724"/>
                  <a:pt x="2065036" y="3629819"/>
                </a:cubicBezTo>
                <a:cubicBezTo>
                  <a:pt x="2094246" y="3627914"/>
                  <a:pt x="2103136" y="3636804"/>
                  <a:pt x="2137426" y="3629819"/>
                </a:cubicBezTo>
                <a:cubicBezTo>
                  <a:pt x="2171716" y="3622834"/>
                  <a:pt x="2202831" y="3600609"/>
                  <a:pt x="2237121" y="3593624"/>
                </a:cubicBezTo>
                <a:cubicBezTo>
                  <a:pt x="2271411" y="3586639"/>
                  <a:pt x="2280301" y="3593624"/>
                  <a:pt x="2309511" y="3593624"/>
                </a:cubicBezTo>
                <a:cubicBezTo>
                  <a:pt x="2338721" y="3593624"/>
                  <a:pt x="2352691" y="3595529"/>
                  <a:pt x="2381901" y="3593624"/>
                </a:cubicBezTo>
                <a:cubicBezTo>
                  <a:pt x="2411111" y="3591719"/>
                  <a:pt x="2423811" y="3586639"/>
                  <a:pt x="2454291" y="3584734"/>
                </a:cubicBezTo>
                <a:cubicBezTo>
                  <a:pt x="2484771" y="3582829"/>
                  <a:pt x="2505091" y="3588544"/>
                  <a:pt x="2535571" y="3584734"/>
                </a:cubicBezTo>
                <a:cubicBezTo>
                  <a:pt x="2566051" y="3580924"/>
                  <a:pt x="2578751" y="3575209"/>
                  <a:pt x="2607961" y="3566319"/>
                </a:cubicBezTo>
                <a:cubicBezTo>
                  <a:pt x="2637171" y="3557429"/>
                  <a:pt x="2649871" y="3549809"/>
                  <a:pt x="2680351" y="3539014"/>
                </a:cubicBezTo>
                <a:cubicBezTo>
                  <a:pt x="2710831" y="3528219"/>
                  <a:pt x="2731151" y="3519329"/>
                  <a:pt x="2761631" y="3512344"/>
                </a:cubicBezTo>
                <a:cubicBezTo>
                  <a:pt x="2792111" y="3505359"/>
                  <a:pt x="2804811" y="3504724"/>
                  <a:pt x="2834021" y="3502819"/>
                </a:cubicBezTo>
                <a:cubicBezTo>
                  <a:pt x="2863231" y="3500914"/>
                  <a:pt x="2877201" y="3495834"/>
                  <a:pt x="2906411" y="3502819"/>
                </a:cubicBezTo>
                <a:cubicBezTo>
                  <a:pt x="2935621" y="3509804"/>
                  <a:pt x="2948321" y="3517424"/>
                  <a:pt x="2978801" y="3539014"/>
                </a:cubicBezTo>
                <a:cubicBezTo>
                  <a:pt x="3009281" y="3560604"/>
                  <a:pt x="3027696" y="3582194"/>
                  <a:pt x="3060081" y="3611404"/>
                </a:cubicBezTo>
                <a:cubicBezTo>
                  <a:pt x="3092466" y="3640614"/>
                  <a:pt x="3110881" y="3660299"/>
                  <a:pt x="3141361" y="3683794"/>
                </a:cubicBezTo>
                <a:cubicBezTo>
                  <a:pt x="3171841" y="3707289"/>
                  <a:pt x="3186446" y="3706019"/>
                  <a:pt x="3213751" y="3729514"/>
                </a:cubicBezTo>
                <a:cubicBezTo>
                  <a:pt x="3241056" y="3753009"/>
                  <a:pt x="3251851" y="3772694"/>
                  <a:pt x="3277251" y="3801904"/>
                </a:cubicBezTo>
                <a:cubicBezTo>
                  <a:pt x="3302651" y="3831114"/>
                  <a:pt x="3315351" y="3845719"/>
                  <a:pt x="3340751" y="3874294"/>
                </a:cubicBezTo>
                <a:cubicBezTo>
                  <a:pt x="3366151" y="3902869"/>
                  <a:pt x="3376946" y="3915569"/>
                  <a:pt x="3404251" y="3946049"/>
                </a:cubicBezTo>
                <a:cubicBezTo>
                  <a:pt x="3431556" y="3976529"/>
                  <a:pt x="3446161" y="3995579"/>
                  <a:pt x="3476641" y="4027964"/>
                </a:cubicBezTo>
                <a:cubicBezTo>
                  <a:pt x="3507121" y="4060349"/>
                  <a:pt x="3527441" y="4080034"/>
                  <a:pt x="3557921" y="4109244"/>
                </a:cubicBezTo>
                <a:cubicBezTo>
                  <a:pt x="3588401" y="4138454"/>
                  <a:pt x="3603006" y="4143534"/>
                  <a:pt x="3630311" y="4172744"/>
                </a:cubicBezTo>
                <a:cubicBezTo>
                  <a:pt x="3657616" y="4201954"/>
                  <a:pt x="3664601" y="4228624"/>
                  <a:pt x="3693811" y="4254024"/>
                </a:cubicBezTo>
                <a:cubicBezTo>
                  <a:pt x="3723021" y="4279424"/>
                  <a:pt x="3744611" y="4288314"/>
                  <a:pt x="3775091" y="4299109"/>
                </a:cubicBezTo>
                <a:cubicBezTo>
                  <a:pt x="3805571" y="4309904"/>
                  <a:pt x="3815096" y="4306094"/>
                  <a:pt x="3847481" y="4307999"/>
                </a:cubicBezTo>
                <a:cubicBezTo>
                  <a:pt x="3879866" y="4309904"/>
                  <a:pt x="3899551" y="4302284"/>
                  <a:pt x="3937651" y="4307999"/>
                </a:cubicBezTo>
                <a:cubicBezTo>
                  <a:pt x="3975751" y="4313714"/>
                  <a:pt x="3999246" y="4329589"/>
                  <a:pt x="4037346" y="4335304"/>
                </a:cubicBezTo>
                <a:cubicBezTo>
                  <a:pt x="4075446" y="4341019"/>
                  <a:pt x="4093226" y="4335304"/>
                  <a:pt x="4127516" y="4335304"/>
                </a:cubicBezTo>
                <a:cubicBezTo>
                  <a:pt x="4161806" y="4335304"/>
                  <a:pt x="4175141" y="4335304"/>
                  <a:pt x="4209431" y="4335304"/>
                </a:cubicBezTo>
                <a:cubicBezTo>
                  <a:pt x="4243721" y="4335304"/>
                  <a:pt x="4267216" y="4335304"/>
                  <a:pt x="4299601" y="4335304"/>
                </a:cubicBezTo>
                <a:cubicBezTo>
                  <a:pt x="4331986" y="4335304"/>
                  <a:pt x="4335796" y="4339114"/>
                  <a:pt x="4371991" y="4335304"/>
                </a:cubicBezTo>
                <a:cubicBezTo>
                  <a:pt x="4408186" y="4331494"/>
                  <a:pt x="4444381" y="4324509"/>
                  <a:pt x="4480576" y="4317524"/>
                </a:cubicBezTo>
                <a:cubicBezTo>
                  <a:pt x="4516771" y="4310539"/>
                  <a:pt x="4520581" y="4302919"/>
                  <a:pt x="4552966" y="4299109"/>
                </a:cubicBezTo>
                <a:cubicBezTo>
                  <a:pt x="4585351" y="4295299"/>
                  <a:pt x="4607576" y="4304824"/>
                  <a:pt x="4643771" y="4299109"/>
                </a:cubicBezTo>
                <a:cubicBezTo>
                  <a:pt x="4679966" y="4293394"/>
                  <a:pt x="4701556" y="4284504"/>
                  <a:pt x="4733941" y="4271804"/>
                </a:cubicBezTo>
                <a:cubicBezTo>
                  <a:pt x="4766326" y="4259104"/>
                  <a:pt x="4775851" y="4244499"/>
                  <a:pt x="4806331" y="4235609"/>
                </a:cubicBezTo>
                <a:cubicBezTo>
                  <a:pt x="4836811" y="4226719"/>
                  <a:pt x="4855226" y="4231799"/>
                  <a:pt x="4887611" y="4226719"/>
                </a:cubicBezTo>
                <a:cubicBezTo>
                  <a:pt x="4919996" y="4221639"/>
                  <a:pt x="4937141" y="4217829"/>
                  <a:pt x="4969526" y="4208939"/>
                </a:cubicBezTo>
                <a:cubicBezTo>
                  <a:pt x="5001911" y="4200049"/>
                  <a:pt x="5020326" y="4192429"/>
                  <a:pt x="5050806" y="4181634"/>
                </a:cubicBezTo>
                <a:cubicBezTo>
                  <a:pt x="5081286" y="4170839"/>
                  <a:pt x="5090811" y="4167029"/>
                  <a:pt x="5123196" y="4154329"/>
                </a:cubicBezTo>
                <a:cubicBezTo>
                  <a:pt x="5155581" y="4141629"/>
                  <a:pt x="5175266" y="4130834"/>
                  <a:pt x="5213366" y="4118134"/>
                </a:cubicBezTo>
                <a:cubicBezTo>
                  <a:pt x="5251466" y="4105434"/>
                  <a:pt x="5274961" y="4096544"/>
                  <a:pt x="5313061" y="4090829"/>
                </a:cubicBezTo>
                <a:cubicBezTo>
                  <a:pt x="5351161" y="4085114"/>
                  <a:pt x="5370846" y="4090829"/>
                  <a:pt x="5403231" y="4090829"/>
                </a:cubicBezTo>
                <a:cubicBezTo>
                  <a:pt x="5435616" y="4090829"/>
                  <a:pt x="5444506" y="4090829"/>
                  <a:pt x="5475621" y="4090829"/>
                </a:cubicBezTo>
                <a:cubicBezTo>
                  <a:pt x="5506736" y="4090829"/>
                  <a:pt x="5526421" y="4090829"/>
                  <a:pt x="5557536" y="4090829"/>
                </a:cubicBezTo>
                <a:cubicBezTo>
                  <a:pt x="5588651" y="4090829"/>
                  <a:pt x="5597541" y="4090829"/>
                  <a:pt x="5629926" y="4090829"/>
                </a:cubicBezTo>
                <a:cubicBezTo>
                  <a:pt x="5662311" y="4090829"/>
                  <a:pt x="5687711" y="4092734"/>
                  <a:pt x="5720096" y="4090829"/>
                </a:cubicBezTo>
                <a:cubicBezTo>
                  <a:pt x="5752481" y="4088924"/>
                  <a:pt x="5762006" y="4087019"/>
                  <a:pt x="5792486" y="4081939"/>
                </a:cubicBezTo>
                <a:cubicBezTo>
                  <a:pt x="5822966" y="4076859"/>
                  <a:pt x="5839476" y="4071144"/>
                  <a:pt x="5873766" y="4064159"/>
                </a:cubicBezTo>
                <a:cubicBezTo>
                  <a:pt x="5908056" y="4057174"/>
                  <a:pt x="5928376" y="4049554"/>
                  <a:pt x="5964571" y="4045744"/>
                </a:cubicBezTo>
                <a:cubicBezTo>
                  <a:pt x="6000766" y="4041934"/>
                  <a:pt x="6014736" y="4049554"/>
                  <a:pt x="6054741" y="4045744"/>
                </a:cubicBezTo>
                <a:cubicBezTo>
                  <a:pt x="6094746" y="4041934"/>
                  <a:pt x="6118241" y="4031774"/>
                  <a:pt x="6163326" y="4027964"/>
                </a:cubicBezTo>
                <a:cubicBezTo>
                  <a:pt x="6208411" y="4024154"/>
                  <a:pt x="6238256" y="4033679"/>
                  <a:pt x="6281436" y="4027964"/>
                </a:cubicBezTo>
                <a:cubicBezTo>
                  <a:pt x="6324616" y="4022249"/>
                  <a:pt x="6342396" y="4011454"/>
                  <a:pt x="6380496" y="4000659"/>
                </a:cubicBezTo>
                <a:cubicBezTo>
                  <a:pt x="6418596" y="3989864"/>
                  <a:pt x="6438916" y="3982244"/>
                  <a:pt x="6471301" y="3973354"/>
                </a:cubicBezTo>
                <a:cubicBezTo>
                  <a:pt x="6503686" y="3964464"/>
                  <a:pt x="6514481" y="3959384"/>
                  <a:pt x="6543691" y="3955574"/>
                </a:cubicBezTo>
                <a:cubicBezTo>
                  <a:pt x="6572901" y="3951764"/>
                  <a:pt x="6586871" y="3955574"/>
                  <a:pt x="6616081" y="3955574"/>
                </a:cubicBezTo>
                <a:cubicBezTo>
                  <a:pt x="6645291" y="3955574"/>
                  <a:pt x="6657991" y="3957479"/>
                  <a:pt x="6688471" y="3955574"/>
                </a:cubicBezTo>
                <a:cubicBezTo>
                  <a:pt x="6718951" y="3953669"/>
                  <a:pt x="6739271" y="3954939"/>
                  <a:pt x="6769751" y="3946049"/>
                </a:cubicBezTo>
                <a:cubicBezTo>
                  <a:pt x="6800231" y="3937159"/>
                  <a:pt x="6811661" y="3916839"/>
                  <a:pt x="6842141" y="3909854"/>
                </a:cubicBezTo>
                <a:cubicBezTo>
                  <a:pt x="6872621" y="3902869"/>
                  <a:pt x="6891036" y="3909854"/>
                  <a:pt x="6923421" y="3909854"/>
                </a:cubicBezTo>
                <a:cubicBezTo>
                  <a:pt x="6955806" y="3909854"/>
                  <a:pt x="6972316" y="3909854"/>
                  <a:pt x="7004701" y="3909854"/>
                </a:cubicBezTo>
                <a:cubicBezTo>
                  <a:pt x="7037086" y="3909854"/>
                  <a:pt x="7054231" y="3909854"/>
                  <a:pt x="7086616" y="3909854"/>
                </a:cubicBezTo>
                <a:cubicBezTo>
                  <a:pt x="7119001" y="3909854"/>
                  <a:pt x="7137416" y="3909854"/>
                  <a:pt x="7167896" y="3909854"/>
                </a:cubicBezTo>
                <a:cubicBezTo>
                  <a:pt x="7198376" y="3909854"/>
                  <a:pt x="7209806" y="3914934"/>
                  <a:pt x="7240286" y="3909854"/>
                </a:cubicBezTo>
                <a:cubicBezTo>
                  <a:pt x="7270766" y="3904774"/>
                  <a:pt x="7291086" y="3892074"/>
                  <a:pt x="7321566" y="3883184"/>
                </a:cubicBezTo>
                <a:cubicBezTo>
                  <a:pt x="7352046" y="3874294"/>
                  <a:pt x="7364746" y="3868579"/>
                  <a:pt x="7393956" y="3864769"/>
                </a:cubicBezTo>
                <a:cubicBezTo>
                  <a:pt x="7423166" y="3860959"/>
                  <a:pt x="7435866" y="3875564"/>
                  <a:pt x="7466346" y="3864769"/>
                </a:cubicBezTo>
                <a:cubicBezTo>
                  <a:pt x="7496826" y="3853974"/>
                  <a:pt x="7517146" y="3828574"/>
                  <a:pt x="7547626" y="3810794"/>
                </a:cubicBezTo>
                <a:cubicBezTo>
                  <a:pt x="7578106" y="3793014"/>
                  <a:pt x="7590806" y="3794284"/>
                  <a:pt x="7620016" y="3774599"/>
                </a:cubicBezTo>
                <a:cubicBezTo>
                  <a:pt x="7649226" y="3754914"/>
                  <a:pt x="7661926" y="3734594"/>
                  <a:pt x="7692406" y="3711099"/>
                </a:cubicBezTo>
                <a:cubicBezTo>
                  <a:pt x="7722886" y="3687604"/>
                  <a:pt x="7741301" y="3682524"/>
                  <a:pt x="7773686" y="3657124"/>
                </a:cubicBezTo>
                <a:cubicBezTo>
                  <a:pt x="7806071" y="3631724"/>
                  <a:pt x="7826391" y="3613944"/>
                  <a:pt x="7855601" y="3584734"/>
                </a:cubicBezTo>
                <a:cubicBezTo>
                  <a:pt x="7884811" y="3555524"/>
                  <a:pt x="7891161" y="3541554"/>
                  <a:pt x="7918466" y="3512344"/>
                </a:cubicBezTo>
                <a:cubicBezTo>
                  <a:pt x="7945771" y="3483134"/>
                  <a:pt x="7971171" y="3469164"/>
                  <a:pt x="7990856" y="3439954"/>
                </a:cubicBezTo>
                <a:cubicBezTo>
                  <a:pt x="8010541" y="3410744"/>
                  <a:pt x="8012446" y="3396774"/>
                  <a:pt x="8018161" y="3367564"/>
                </a:cubicBezTo>
                <a:cubicBezTo>
                  <a:pt x="8023876" y="3338354"/>
                  <a:pt x="8032766" y="3318669"/>
                  <a:pt x="8018161" y="3295174"/>
                </a:cubicBezTo>
                <a:cubicBezTo>
                  <a:pt x="8003556" y="3271679"/>
                  <a:pt x="7980061" y="3262154"/>
                  <a:pt x="7945771" y="3249454"/>
                </a:cubicBezTo>
                <a:cubicBezTo>
                  <a:pt x="7911481" y="3236754"/>
                  <a:pt x="7882271" y="3242469"/>
                  <a:pt x="7846076" y="3231674"/>
                </a:cubicBezTo>
                <a:cubicBezTo>
                  <a:pt x="7809881" y="3220879"/>
                  <a:pt x="7797181" y="3206274"/>
                  <a:pt x="7764796" y="3195479"/>
                </a:cubicBezTo>
                <a:cubicBezTo>
                  <a:pt x="7732411" y="3184684"/>
                  <a:pt x="7713996" y="3184049"/>
                  <a:pt x="7683516" y="3177064"/>
                </a:cubicBezTo>
                <a:cubicBezTo>
                  <a:pt x="7653036" y="3170079"/>
                  <a:pt x="7641606" y="3163094"/>
                  <a:pt x="7611126" y="3159284"/>
                </a:cubicBezTo>
                <a:cubicBezTo>
                  <a:pt x="7580646" y="3155474"/>
                  <a:pt x="7562231" y="3159284"/>
                  <a:pt x="7529846" y="3159284"/>
                </a:cubicBezTo>
                <a:cubicBezTo>
                  <a:pt x="7497461" y="3159284"/>
                  <a:pt x="7479046" y="3163094"/>
                  <a:pt x="7448566" y="3159284"/>
                </a:cubicBezTo>
                <a:cubicBezTo>
                  <a:pt x="7418086" y="3155474"/>
                  <a:pt x="7414276" y="3144679"/>
                  <a:pt x="7376176" y="3140869"/>
                </a:cubicBezTo>
                <a:cubicBezTo>
                  <a:pt x="7338076" y="3137059"/>
                  <a:pt x="7303151" y="3140869"/>
                  <a:pt x="7258066" y="3140869"/>
                </a:cubicBezTo>
                <a:cubicBezTo>
                  <a:pt x="7212981" y="3140869"/>
                  <a:pt x="7190756" y="3137059"/>
                  <a:pt x="7149481" y="3140869"/>
                </a:cubicBezTo>
                <a:cubicBezTo>
                  <a:pt x="7108206" y="3144679"/>
                  <a:pt x="7088521" y="3155474"/>
                  <a:pt x="7050421" y="3159284"/>
                </a:cubicBezTo>
                <a:cubicBezTo>
                  <a:pt x="7012321" y="3163094"/>
                  <a:pt x="7002796" y="3155474"/>
                  <a:pt x="6959616" y="3159284"/>
                </a:cubicBezTo>
                <a:cubicBezTo>
                  <a:pt x="6916436" y="3163094"/>
                  <a:pt x="6875161" y="3170079"/>
                  <a:pt x="6833251" y="3177064"/>
                </a:cubicBezTo>
                <a:cubicBezTo>
                  <a:pt x="6791341" y="3184049"/>
                  <a:pt x="6785626" y="3191669"/>
                  <a:pt x="6751336" y="3195479"/>
                </a:cubicBezTo>
                <a:cubicBezTo>
                  <a:pt x="6717046" y="3199289"/>
                  <a:pt x="6695456" y="3195479"/>
                  <a:pt x="6661166" y="3195479"/>
                </a:cubicBezTo>
                <a:cubicBezTo>
                  <a:pt x="6626876" y="3195479"/>
                  <a:pt x="6612271" y="3193574"/>
                  <a:pt x="6579886" y="3195479"/>
                </a:cubicBezTo>
                <a:cubicBezTo>
                  <a:pt x="6547501" y="3197384"/>
                  <a:pt x="6530356" y="3200559"/>
                  <a:pt x="6497971" y="3204369"/>
                </a:cubicBezTo>
                <a:cubicBezTo>
                  <a:pt x="6465586" y="3208179"/>
                  <a:pt x="6447171" y="3211354"/>
                  <a:pt x="6416691" y="3213259"/>
                </a:cubicBezTo>
                <a:cubicBezTo>
                  <a:pt x="6386211" y="3215164"/>
                  <a:pt x="6378591" y="3209449"/>
                  <a:pt x="6344301" y="3213259"/>
                </a:cubicBezTo>
                <a:cubicBezTo>
                  <a:pt x="6310011" y="3217069"/>
                  <a:pt x="6281436" y="3222784"/>
                  <a:pt x="6245241" y="3231674"/>
                </a:cubicBezTo>
                <a:cubicBezTo>
                  <a:pt x="6209046" y="3240564"/>
                  <a:pt x="6195711" y="3250089"/>
                  <a:pt x="6163326" y="3258979"/>
                </a:cubicBezTo>
                <a:cubicBezTo>
                  <a:pt x="6130941" y="3267869"/>
                  <a:pt x="6114431" y="3269774"/>
                  <a:pt x="6082046" y="3276759"/>
                </a:cubicBezTo>
                <a:cubicBezTo>
                  <a:pt x="6049661" y="3283744"/>
                  <a:pt x="6031246" y="3291364"/>
                  <a:pt x="6000766" y="3295174"/>
                </a:cubicBezTo>
                <a:cubicBezTo>
                  <a:pt x="5970286" y="3298984"/>
                  <a:pt x="5958856" y="3295174"/>
                  <a:pt x="5928376" y="3295174"/>
                </a:cubicBezTo>
                <a:cubicBezTo>
                  <a:pt x="5897896" y="3295174"/>
                  <a:pt x="5877576" y="3295174"/>
                  <a:pt x="5847096" y="3295174"/>
                </a:cubicBezTo>
                <a:cubicBezTo>
                  <a:pt x="5816616" y="3295174"/>
                  <a:pt x="5803916" y="3293269"/>
                  <a:pt x="5774706" y="3295174"/>
                </a:cubicBezTo>
                <a:cubicBezTo>
                  <a:pt x="5745496" y="3297079"/>
                  <a:pt x="5731526" y="3298984"/>
                  <a:pt x="5702316" y="3304064"/>
                </a:cubicBezTo>
                <a:cubicBezTo>
                  <a:pt x="5673106" y="3309144"/>
                  <a:pt x="5661041" y="3318034"/>
                  <a:pt x="5629926" y="3321844"/>
                </a:cubicBezTo>
                <a:cubicBezTo>
                  <a:pt x="5598811" y="3325654"/>
                  <a:pt x="5580396" y="3321844"/>
                  <a:pt x="5548011" y="3321844"/>
                </a:cubicBezTo>
                <a:cubicBezTo>
                  <a:pt x="5515626" y="3321844"/>
                  <a:pt x="5497211" y="3321844"/>
                  <a:pt x="5466731" y="3321844"/>
                </a:cubicBezTo>
                <a:cubicBezTo>
                  <a:pt x="5436251" y="3321844"/>
                  <a:pt x="5423551" y="3321844"/>
                  <a:pt x="5394341" y="3321844"/>
                </a:cubicBezTo>
                <a:cubicBezTo>
                  <a:pt x="5365131" y="3321844"/>
                  <a:pt x="5352431" y="3323749"/>
                  <a:pt x="5321951" y="3321844"/>
                </a:cubicBezTo>
                <a:cubicBezTo>
                  <a:pt x="5291471" y="3319939"/>
                  <a:pt x="5271151" y="3312954"/>
                  <a:pt x="5240671" y="3312954"/>
                </a:cubicBezTo>
                <a:cubicBezTo>
                  <a:pt x="5210191" y="3312954"/>
                  <a:pt x="5180981" y="3319939"/>
                  <a:pt x="5168281" y="3321844"/>
                </a:cubicBezTo>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1">
              <a:ln>
                <a:noFill/>
              </a:ln>
              <a:solidFill>
                <a:srgbClr val="FFFFFF"/>
              </a:solidFill>
              <a:effectLst/>
              <a:uLnTx/>
              <a:uFillTx/>
              <a:latin typeface="Arial"/>
              <a:ea typeface="SimSun"/>
              <a:cs typeface="+mn-cs"/>
            </a:endParaRPr>
          </a:p>
        </p:txBody>
      </p:sp>
    </p:spTree>
    <p:extLst>
      <p:ext uri="{BB962C8B-B14F-4D97-AF65-F5344CB8AC3E}">
        <p14:creationId xmlns:p14="http://schemas.microsoft.com/office/powerpoint/2010/main" val="391571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49505">
            <a:extLst>
              <a:ext uri="{FF2B5EF4-FFF2-40B4-BE49-F238E27FC236}">
                <a16:creationId xmlns:a16="http://schemas.microsoft.com/office/drawing/2014/main" id="{E04E40C2-D512-4CE2-994B-142CCC424C79}"/>
              </a:ext>
            </a:extLst>
          </p:cNvPr>
          <p:cNvSpPr>
            <a:spLocks noGrp="1" noChangeArrowheads="1"/>
          </p:cNvSpPr>
          <p:nvPr>
            <p:ph type="title"/>
          </p:nvPr>
        </p:nvSpPr>
        <p:spPr>
          <a:xfrm>
            <a:off x="179388" y="228600"/>
            <a:ext cx="7772400" cy="838200"/>
          </a:xfrm>
        </p:spPr>
        <p:txBody>
          <a:bodyPr/>
          <a:lstStyle/>
          <a:p>
            <a:pPr eaLnBrk="1" hangingPunct="1"/>
            <a:r>
              <a:rPr lang="zh-CN" altLang="en-US"/>
              <a:t>计算理论基础</a:t>
            </a:r>
            <a:r>
              <a:rPr lang="en-US" altLang="zh-CN"/>
              <a:t>---Hilbert </a:t>
            </a:r>
            <a:r>
              <a:rPr lang="zh-CN" altLang="en-US"/>
              <a:t>之问</a:t>
            </a:r>
          </a:p>
        </p:txBody>
      </p:sp>
      <p:sp>
        <p:nvSpPr>
          <p:cNvPr id="61444" name="Text Box 149507">
            <a:extLst>
              <a:ext uri="{FF2B5EF4-FFF2-40B4-BE49-F238E27FC236}">
                <a16:creationId xmlns:a16="http://schemas.microsoft.com/office/drawing/2014/main" id="{84279A58-B659-45A5-BE4D-65BDE109F9A0}"/>
              </a:ext>
            </a:extLst>
          </p:cNvPr>
          <p:cNvSpPr txBox="1">
            <a:spLocks noChangeArrowheads="1"/>
          </p:cNvSpPr>
          <p:nvPr/>
        </p:nvSpPr>
        <p:spPr bwMode="auto">
          <a:xfrm>
            <a:off x="323850" y="1087438"/>
            <a:ext cx="856932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1900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年，数学家希尔伯特在世纪之交的数学家大会上给国际数学界提出了著名的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个数学问题，其中第十问题是这样的：</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lvl="0" eaLnBrk="1" hangingPunct="1">
              <a:spcBef>
                <a:spcPct val="50000"/>
              </a:spcBef>
              <a:buNone/>
              <a:defRPr/>
            </a:pPr>
            <a:r>
              <a:rPr lang="zh-CN" altLang="en-US" sz="1800" dirty="0">
                <a:solidFill>
                  <a:srgbClr val="000000"/>
                </a:solidFill>
                <a:latin typeface="Times New Roman" panose="02020603050405020304" pitchFamily="18" charset="0"/>
              </a:rPr>
              <a:t>         长期以来， 人们对丢番图方程是否有整数解的研究都是针对特定形式的丢番图方程进行的。 但是， 人们显然也可以提出这样一个问题， 即有没有办法对任意形式的丢番图方程是否有整数解进行研究？ </a:t>
            </a:r>
            <a:endParaRPr lang="en-US" altLang="zh-CN" sz="1800" dirty="0">
              <a:solidFill>
                <a:srgbClr val="000000"/>
              </a:solidFill>
              <a:latin typeface="Times New Roman" panose="02020603050405020304" pitchFamily="18" charset="0"/>
            </a:endParaRPr>
          </a:p>
          <a:p>
            <a:pPr lvl="0" eaLnBrk="1" hangingPunct="1">
              <a:spcBef>
                <a:spcPct val="50000"/>
              </a:spcBef>
              <a:buNone/>
              <a:defRPr/>
            </a:pPr>
            <a:r>
              <a:rPr lang="en-US" altLang="zh-CN" sz="1800" dirty="0">
                <a:solidFill>
                  <a:srgbClr val="000000"/>
                </a:solidFill>
                <a:latin typeface="Times New Roman" panose="02020603050405020304" pitchFamily="18" charset="0"/>
              </a:rPr>
              <a:t>         </a:t>
            </a:r>
            <a:r>
              <a:rPr lang="zh-CN" altLang="en-US" sz="1800" dirty="0">
                <a:solidFill>
                  <a:srgbClr val="000000"/>
                </a:solidFill>
                <a:latin typeface="Times New Roman" panose="02020603050405020304" pitchFamily="18" charset="0"/>
              </a:rPr>
              <a:t>或者更具体地说， 是否能找到一种普遍的算法 </a:t>
            </a:r>
            <a:r>
              <a:rPr lang="en-US" altLang="zh-CN" sz="1800" dirty="0">
                <a:solidFill>
                  <a:srgbClr val="000000"/>
                </a:solidFill>
                <a:latin typeface="Times New Roman" panose="02020603050405020304" pitchFamily="18" charset="0"/>
              </a:rPr>
              <a:t>(algorithm)</a:t>
            </a:r>
            <a:r>
              <a:rPr lang="zh-CN" altLang="en-US" sz="1800" dirty="0">
                <a:solidFill>
                  <a:srgbClr val="000000"/>
                </a:solidFill>
                <a:latin typeface="Times New Roman" panose="02020603050405020304" pitchFamily="18" charset="0"/>
              </a:rPr>
              <a:t>， 可用来判定一个任意形式的丢番图方程是否有整数解， 从而一劳永逸地解决这类问题？存在不存在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一种有限的、机械的步骤能够判断“丢番图方程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mn-cs"/>
              </a:rPr>
              <a:t>Diophantine Equation)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”是否存在解？</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187394" name="Picture 2" descr="丢番图方程">
            <a:extLst>
              <a:ext uri="{FF2B5EF4-FFF2-40B4-BE49-F238E27FC236}">
                <a16:creationId xmlns:a16="http://schemas.microsoft.com/office/drawing/2014/main" id="{CF39E1B9-3AF0-4CD4-B6CD-DB9C39A8E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2" y="4221088"/>
            <a:ext cx="3922639"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53D85CB-CEC4-4834-92C1-C8C75B6A94BC}"/>
              </a:ext>
            </a:extLst>
          </p:cNvPr>
          <p:cNvSpPr>
            <a:spLocks noChangeArrowheads="1"/>
          </p:cNvSpPr>
          <p:nvPr/>
        </p:nvSpPr>
        <p:spPr bwMode="auto">
          <a:xfrm>
            <a:off x="611187" y="4851737"/>
            <a:ext cx="79216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spcBef>
                <a:spcPct val="0"/>
              </a:spcBef>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注</a:t>
            </a:r>
            <a:r>
              <a:rPr lang="zh-CN" altLang="en-US" sz="1400" dirty="0">
                <a:solidFill>
                  <a:srgbClr val="000000"/>
                </a:solidFill>
              </a:rPr>
              <a:t>：对于简单的丢番图方程来说， 这是很容易找到答案的， 比如</a:t>
            </a:r>
            <a:r>
              <a:rPr lang="en-US" altLang="zh-CN" sz="1400" dirty="0">
                <a:solidFill>
                  <a:srgbClr val="000000"/>
                </a:solidFill>
              </a:rPr>
              <a:t>x</a:t>
            </a:r>
            <a:r>
              <a:rPr lang="en-US" altLang="zh-CN" sz="1400" baseline="30000" dirty="0">
                <a:solidFill>
                  <a:srgbClr val="000000"/>
                </a:solidFill>
              </a:rPr>
              <a:t>2</a:t>
            </a:r>
            <a:r>
              <a:rPr lang="en-US" altLang="zh-CN" sz="1400" dirty="0">
                <a:solidFill>
                  <a:srgbClr val="000000"/>
                </a:solidFill>
              </a:rPr>
              <a:t>+y</a:t>
            </a:r>
            <a:r>
              <a:rPr lang="en-US" altLang="zh-CN" sz="1400" baseline="30000" dirty="0">
                <a:solidFill>
                  <a:srgbClr val="000000"/>
                </a:solidFill>
              </a:rPr>
              <a:t>2</a:t>
            </a:r>
            <a:r>
              <a:rPr lang="en-US" altLang="zh-CN" sz="1400" dirty="0">
                <a:solidFill>
                  <a:srgbClr val="000000"/>
                </a:solidFill>
              </a:rPr>
              <a:t>=z</a:t>
            </a:r>
            <a:r>
              <a:rPr lang="en-US" altLang="zh-CN" sz="1400" baseline="30000" dirty="0">
                <a:solidFill>
                  <a:srgbClr val="000000"/>
                </a:solidFill>
              </a:rPr>
              <a:t>2</a:t>
            </a:r>
            <a:r>
              <a:rPr lang="en-US" altLang="zh-CN" sz="1400" dirty="0">
                <a:solidFill>
                  <a:srgbClr val="000000"/>
                </a:solidFill>
              </a:rPr>
              <a:t> </a:t>
            </a:r>
            <a:r>
              <a:rPr lang="zh-CN" altLang="en-US" sz="1400" dirty="0">
                <a:solidFill>
                  <a:srgbClr val="000000"/>
                </a:solidFill>
              </a:rPr>
              <a:t>有整数解 </a:t>
            </a:r>
            <a:r>
              <a:rPr lang="en-US" altLang="zh-CN" sz="1400" dirty="0">
                <a:solidFill>
                  <a:srgbClr val="000000"/>
                </a:solidFill>
              </a:rPr>
              <a:t>(</a:t>
            </a:r>
            <a:r>
              <a:rPr lang="zh-CN" altLang="en-US" sz="1400" dirty="0">
                <a:solidFill>
                  <a:srgbClr val="000000"/>
                </a:solidFill>
              </a:rPr>
              <a:t>早在 </a:t>
            </a:r>
            <a:r>
              <a:rPr lang="en-US" altLang="zh-CN" sz="1400" dirty="0">
                <a:solidFill>
                  <a:srgbClr val="000000"/>
                </a:solidFill>
              </a:rPr>
              <a:t>3000 </a:t>
            </a:r>
            <a:r>
              <a:rPr lang="zh-CN" altLang="en-US" sz="1400" dirty="0">
                <a:solidFill>
                  <a:srgbClr val="000000"/>
                </a:solidFill>
              </a:rPr>
              <a:t>多年前， 中国古代的数学家就知道这个方程的一组特解： 即 “勾三股四弦五”</a:t>
            </a:r>
            <a:r>
              <a:rPr lang="en-US" altLang="zh-CN" sz="1400" dirty="0">
                <a:solidFill>
                  <a:srgbClr val="000000"/>
                </a:solidFill>
              </a:rPr>
              <a:t>)</a:t>
            </a:r>
            <a:r>
              <a:rPr lang="zh-CN" altLang="en-US" sz="1400" dirty="0">
                <a:solidFill>
                  <a:srgbClr val="000000"/>
                </a:solidFill>
              </a:rPr>
              <a:t>； 而 </a:t>
            </a:r>
            <a:r>
              <a:rPr lang="en-US" altLang="zh-CN" sz="1400" dirty="0">
                <a:solidFill>
                  <a:srgbClr val="000000"/>
                </a:solidFill>
              </a:rPr>
              <a:t>2x—2y=1 </a:t>
            </a:r>
            <a:r>
              <a:rPr lang="zh-CN" altLang="en-US" sz="1400" dirty="0">
                <a:solidFill>
                  <a:srgbClr val="000000"/>
                </a:solidFill>
              </a:rPr>
              <a:t>则没有整数解 </a:t>
            </a:r>
            <a:r>
              <a:rPr lang="en-US" altLang="zh-CN" sz="1400" dirty="0">
                <a:solidFill>
                  <a:srgbClr val="000000"/>
                </a:solidFill>
              </a:rPr>
              <a:t>(</a:t>
            </a:r>
            <a:r>
              <a:rPr lang="zh-CN" altLang="en-US" sz="1400" dirty="0">
                <a:solidFill>
                  <a:srgbClr val="000000"/>
                </a:solidFill>
              </a:rPr>
              <a:t>因为方程的左边为偶数， 右边却为奇数</a:t>
            </a:r>
            <a:r>
              <a:rPr lang="en-US" altLang="zh-CN" sz="1400" dirty="0">
                <a:solidFill>
                  <a:srgbClr val="000000"/>
                </a:solidFill>
              </a:rPr>
              <a:t>)</a:t>
            </a:r>
            <a:r>
              <a:rPr lang="zh-CN" altLang="en-US" sz="1400" dirty="0">
                <a:solidFill>
                  <a:srgbClr val="000000"/>
                </a:solidFill>
              </a:rPr>
              <a:t>。 但对于一般的丢番图方程来说， 判断它是否有整数解却往往是一件极其困难的事情， 其中最著名的例子就是费马猜想， 即 </a:t>
            </a:r>
            <a:r>
              <a:rPr lang="en-US" altLang="zh-CN" sz="1400" dirty="0">
                <a:solidFill>
                  <a:srgbClr val="000000"/>
                </a:solidFill>
              </a:rPr>
              <a:t>x</a:t>
            </a:r>
            <a:r>
              <a:rPr lang="en-US" altLang="zh-CN" sz="1400" baseline="30000" dirty="0">
                <a:solidFill>
                  <a:srgbClr val="000000"/>
                </a:solidFill>
              </a:rPr>
              <a:t>n</a:t>
            </a:r>
            <a:r>
              <a:rPr lang="en-US" altLang="zh-CN" sz="1400" dirty="0">
                <a:solidFill>
                  <a:srgbClr val="000000"/>
                </a:solidFill>
              </a:rPr>
              <a:t> + y</a:t>
            </a:r>
            <a:r>
              <a:rPr lang="en-US" altLang="zh-CN" sz="1400" baseline="30000" dirty="0">
                <a:solidFill>
                  <a:srgbClr val="000000"/>
                </a:solidFill>
              </a:rPr>
              <a:t>n</a:t>
            </a:r>
            <a:r>
              <a:rPr lang="en-US" altLang="zh-CN" sz="1400" dirty="0">
                <a:solidFill>
                  <a:srgbClr val="000000"/>
                </a:solidFill>
              </a:rPr>
              <a:t> = z</a:t>
            </a:r>
            <a:r>
              <a:rPr lang="en-US" altLang="zh-CN" sz="1400" baseline="30000" dirty="0">
                <a:solidFill>
                  <a:srgbClr val="000000"/>
                </a:solidFill>
              </a:rPr>
              <a:t>n</a:t>
            </a:r>
            <a:r>
              <a:rPr lang="en-US" altLang="zh-CN" sz="1400" dirty="0">
                <a:solidFill>
                  <a:srgbClr val="000000"/>
                </a:solidFill>
              </a:rPr>
              <a:t> </a:t>
            </a:r>
            <a:r>
              <a:rPr lang="zh-CN" altLang="en-US" sz="1400" dirty="0">
                <a:solidFill>
                  <a:srgbClr val="000000"/>
                </a:solidFill>
              </a:rPr>
              <a:t>在 </a:t>
            </a:r>
            <a:r>
              <a:rPr lang="en-US" altLang="zh-CN" sz="1400" dirty="0">
                <a:solidFill>
                  <a:srgbClr val="000000"/>
                </a:solidFill>
              </a:rPr>
              <a:t>n&gt;2 </a:t>
            </a:r>
            <a:r>
              <a:rPr lang="zh-CN" altLang="en-US" sz="1400" dirty="0">
                <a:solidFill>
                  <a:srgbClr val="000000"/>
                </a:solidFill>
              </a:rPr>
              <a:t>时没有非零整数解</a:t>
            </a:r>
            <a:endPar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4598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87394"/>
                                        </p:tgtEl>
                                        <p:attrNameLst>
                                          <p:attrName>style.visibility</p:attrName>
                                        </p:attrNameLst>
                                      </p:cBhvr>
                                      <p:to>
                                        <p:strVal val="visible"/>
                                      </p:to>
                                    </p:set>
                                    <p:animEffect transition="in" filter="fade">
                                      <p:cBhvr>
                                        <p:cTn id="11" dur="500"/>
                                        <p:tgtEl>
                                          <p:spTgt spid="18739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49505">
            <a:extLst>
              <a:ext uri="{FF2B5EF4-FFF2-40B4-BE49-F238E27FC236}">
                <a16:creationId xmlns:a16="http://schemas.microsoft.com/office/drawing/2014/main" id="{E04E40C2-D512-4CE2-994B-142CCC424C79}"/>
              </a:ext>
            </a:extLst>
          </p:cNvPr>
          <p:cNvSpPr>
            <a:spLocks noGrp="1" noChangeArrowheads="1"/>
          </p:cNvSpPr>
          <p:nvPr>
            <p:ph type="title"/>
          </p:nvPr>
        </p:nvSpPr>
        <p:spPr>
          <a:xfrm>
            <a:off x="179388" y="228600"/>
            <a:ext cx="7772400" cy="838200"/>
          </a:xfrm>
        </p:spPr>
        <p:txBody>
          <a:bodyPr/>
          <a:lstStyle/>
          <a:p>
            <a:pPr eaLnBrk="1" hangingPunct="1"/>
            <a:r>
              <a:rPr lang="zh-CN" altLang="en-US"/>
              <a:t>计算理论基础</a:t>
            </a:r>
            <a:r>
              <a:rPr lang="en-US" altLang="zh-CN"/>
              <a:t>---Hilbert </a:t>
            </a:r>
            <a:r>
              <a:rPr lang="zh-CN" altLang="en-US"/>
              <a:t>之问</a:t>
            </a:r>
          </a:p>
        </p:txBody>
      </p:sp>
      <p:pic>
        <p:nvPicPr>
          <p:cNvPr id="6" name="Picture 147464">
            <a:extLst>
              <a:ext uri="{FF2B5EF4-FFF2-40B4-BE49-F238E27FC236}">
                <a16:creationId xmlns:a16="http://schemas.microsoft.com/office/drawing/2014/main" id="{0F24A8B1-A69B-49E0-9B0F-9679F27F3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269614"/>
            <a:ext cx="15748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7467">
            <a:extLst>
              <a:ext uri="{FF2B5EF4-FFF2-40B4-BE49-F238E27FC236}">
                <a16:creationId xmlns:a16="http://schemas.microsoft.com/office/drawing/2014/main" id="{A1A1CD15-CBC4-4DE9-BAFB-2E85973DEEDB}"/>
              </a:ext>
            </a:extLst>
          </p:cNvPr>
          <p:cNvSpPr txBox="1">
            <a:spLocks noChangeArrowheads="1"/>
          </p:cNvSpPr>
          <p:nvPr/>
        </p:nvSpPr>
        <p:spPr bwMode="auto">
          <a:xfrm>
            <a:off x="2771800" y="1484784"/>
            <a:ext cx="5832648"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1" hangingPunct="1">
              <a:spcBef>
                <a:spcPct val="50000"/>
              </a:spcBef>
              <a:buNone/>
              <a:defRPr/>
            </a:pPr>
            <a:r>
              <a:rPr lang="en-US" altLang="zh-CN" sz="1800" dirty="0">
                <a:solidFill>
                  <a:srgbClr val="000000"/>
                </a:solidFill>
                <a:latin typeface="Times New Roman" panose="02020603050405020304" pitchFamily="18" charset="0"/>
              </a:rPr>
              <a:t>(</a:t>
            </a:r>
            <a:r>
              <a:rPr lang="zh-CN" altLang="en-US" sz="1800" dirty="0">
                <a:solidFill>
                  <a:srgbClr val="000000"/>
                </a:solidFill>
                <a:latin typeface="Times New Roman" panose="02020603050405020304" pitchFamily="18" charset="0"/>
              </a:rPr>
              <a:t>阿拉伯，波斯？</a:t>
            </a:r>
            <a:r>
              <a:rPr lang="en-US" altLang="zh-CN" sz="1800" dirty="0">
                <a:solidFill>
                  <a:srgbClr val="000000"/>
                </a:solidFill>
                <a:latin typeface="Times New Roman" panose="02020603050405020304" pitchFamily="18" charset="0"/>
              </a:rPr>
              <a:t>)</a:t>
            </a:r>
            <a:r>
              <a:rPr lang="zh-CN" altLang="en-US" sz="1800" dirty="0">
                <a:solidFill>
                  <a:srgbClr val="000000"/>
                </a:solidFill>
                <a:latin typeface="Times New Roman" panose="02020603050405020304" pitchFamily="18" charset="0"/>
              </a:rPr>
              <a:t>数学家</a:t>
            </a:r>
            <a:r>
              <a:rPr lang="en-US" altLang="zh-CN" sz="1800" dirty="0">
                <a:solidFill>
                  <a:srgbClr val="000000"/>
                </a:solidFill>
                <a:latin typeface="Times New Roman" panose="02020603050405020304" pitchFamily="18" charset="0"/>
              </a:rPr>
              <a:t>Mohammed ibn-Musa al-Khwarizmi</a:t>
            </a:r>
            <a:r>
              <a:rPr lang="zh-CN" altLang="en-US" sz="1800" dirty="0">
                <a:solidFill>
                  <a:srgbClr val="000000"/>
                </a:solidFill>
                <a:latin typeface="Times New Roman" panose="02020603050405020304" pitchFamily="18" charset="0"/>
              </a:rPr>
              <a:t>引进了印度更为先进的十进制数字系统，展示了加、减、乘、除，乃至平方根和圆周率</a:t>
            </a:r>
            <a:r>
              <a:rPr lang="en-US" altLang="zh-CN" sz="1800" dirty="0">
                <a:solidFill>
                  <a:srgbClr val="000000"/>
                </a:solidFill>
                <a:latin typeface="Times New Roman" panose="02020603050405020304" pitchFamily="18" charset="0"/>
              </a:rPr>
              <a:t>π</a:t>
            </a:r>
            <a:r>
              <a:rPr lang="zh-CN" altLang="en-US" sz="1800" dirty="0">
                <a:solidFill>
                  <a:srgbClr val="000000"/>
                </a:solidFill>
                <a:latin typeface="Times New Roman" panose="02020603050405020304" pitchFamily="18" charset="0"/>
              </a:rPr>
              <a:t>的计算步骤。这些步骤的特点是：简单、无歧义、有效、有穷步骤、正确。</a:t>
            </a:r>
            <a:endParaRPr lang="en-US" altLang="zh-CN" sz="1800" dirty="0">
              <a:solidFill>
                <a:srgbClr val="000000"/>
              </a:solidFill>
              <a:latin typeface="Times New Roman" panose="02020603050405020304" pitchFamily="18" charset="0"/>
            </a:endParaRPr>
          </a:p>
          <a:p>
            <a:pPr lvl="0" eaLnBrk="1" hangingPunct="1">
              <a:spcBef>
                <a:spcPct val="50000"/>
              </a:spcBef>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16</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世纪，</a:t>
            </a:r>
            <a:r>
              <a:rPr lang="zh-CN" altLang="en-US" sz="1800" dirty="0">
                <a:solidFill>
                  <a:srgbClr val="000000"/>
                </a:solidFill>
                <a:latin typeface="Times New Roman" panose="02020603050405020304" pitchFamily="18" charset="0"/>
              </a:rPr>
              <a:t>其</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算术</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一书被翻译为 算法</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Algorithm</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lang="en-US" altLang="zh-CN" sz="1800" dirty="0">
                <a:solidFill>
                  <a:srgbClr val="000000"/>
                </a:solidFill>
                <a:latin typeface="Times New Roman" panose="02020603050405020304" pitchFamily="18" charset="0"/>
              </a:rPr>
              <a:t> </a:t>
            </a:r>
            <a:r>
              <a:rPr lang="en-US" altLang="zh-CN" sz="1800" dirty="0" err="1">
                <a:solidFill>
                  <a:srgbClr val="000000"/>
                </a:solidFill>
                <a:latin typeface="Times New Roman" panose="02020603050405020304" pitchFamily="18" charset="0"/>
              </a:rPr>
              <a:t>Alkhowarizmi</a:t>
            </a:r>
            <a:r>
              <a:rPr lang="zh-CN" altLang="en-US" sz="1800" dirty="0">
                <a:solidFill>
                  <a:srgbClr val="000000"/>
                </a:solidFill>
                <a:latin typeface="Times New Roman" panose="02020603050405020304" pitchFamily="18" charset="0"/>
              </a:rPr>
              <a:t>拉丁化</a:t>
            </a:r>
            <a:r>
              <a:rPr lang="en-US" altLang="zh-CN" sz="1800" dirty="0">
                <a:solidFill>
                  <a:srgbClr val="000000"/>
                </a:solidFill>
                <a:latin typeface="Times New Roman" panose="02020603050405020304" pitchFamily="18" charset="0"/>
              </a:rPr>
              <a:t>,</a:t>
            </a:r>
            <a:r>
              <a:rPr lang="en-US" altLang="zh-CN" sz="1800" dirty="0" err="1">
                <a:solidFill>
                  <a:srgbClr val="000000"/>
                </a:solidFill>
                <a:latin typeface="Times New Roman" panose="02020603050405020304" pitchFamily="18" charset="0"/>
              </a:rPr>
              <a:t>algorismus</a:t>
            </a:r>
            <a:r>
              <a:rPr lang="en-US" altLang="zh-CN" sz="1800" dirty="0">
                <a:solidFill>
                  <a:srgbClr val="000000"/>
                </a:solidFill>
                <a:latin typeface="Times New Roman" panose="02020603050405020304" pitchFamily="18" charset="0"/>
              </a:rPr>
              <a:t>---</a:t>
            </a:r>
            <a:r>
              <a:rPr lang="en-US" altLang="zh-CN" sz="1800" dirty="0" err="1">
                <a:solidFill>
                  <a:srgbClr val="000000"/>
                </a:solidFill>
                <a:latin typeface="Times New Roman" panose="02020603050405020304" pitchFamily="18" charset="0"/>
              </a:rPr>
              <a:t>algorisme</a:t>
            </a:r>
            <a:r>
              <a:rPr lang="en-US" altLang="zh-CN" sz="1800" dirty="0">
                <a:solidFill>
                  <a:srgbClr val="000000"/>
                </a:solidFill>
                <a:latin typeface="Times New Roman" panose="02020603050405020304" pitchFamily="18" charset="0"/>
              </a:rPr>
              <a:t>---</a:t>
            </a:r>
            <a:r>
              <a:rPr lang="en-US" altLang="zh-CN" sz="1800" dirty="0" err="1">
                <a:solidFill>
                  <a:srgbClr val="000000"/>
                </a:solidFill>
                <a:latin typeface="Times New Roman" panose="02020603050405020304" pitchFamily="18" charset="0"/>
              </a:rPr>
              <a:t>algorithme</a:t>
            </a:r>
            <a:r>
              <a:rPr lang="en-US" altLang="zh-CN" sz="1800" dirty="0">
                <a:solidFill>
                  <a:srgbClr val="000000"/>
                </a:solidFill>
                <a:latin typeface="Times New Roman" panose="02020603050405020304" pitchFamily="18" charset="0"/>
              </a:rPr>
              <a:t>---algorism</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）为题的书籍</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矩形 2">
            <a:extLst>
              <a:ext uri="{FF2B5EF4-FFF2-40B4-BE49-F238E27FC236}">
                <a16:creationId xmlns:a16="http://schemas.microsoft.com/office/drawing/2014/main" id="{7A562F14-CB5B-463A-B912-89E409051878}"/>
              </a:ext>
            </a:extLst>
          </p:cNvPr>
          <p:cNvSpPr/>
          <p:nvPr/>
        </p:nvSpPr>
        <p:spPr>
          <a:xfrm>
            <a:off x="179512" y="4685343"/>
            <a:ext cx="2701381" cy="369332"/>
          </a:xfrm>
          <a:prstGeom prst="rect">
            <a:avLst/>
          </a:prstGeom>
        </p:spPr>
        <p:txBody>
          <a:bodyPr wrap="none">
            <a:spAutoFit/>
          </a:bodyPr>
          <a:lstStyle/>
          <a:p>
            <a:r>
              <a:rPr lang="en-US" altLang="zh-CN" dirty="0">
                <a:solidFill>
                  <a:srgbClr val="000000"/>
                </a:solidFill>
                <a:latin typeface="Times New Roman" panose="02020603050405020304" pitchFamily="18" charset="0"/>
              </a:rPr>
              <a:t>Al Khwarizmi(~</a:t>
            </a:r>
            <a:r>
              <a:rPr lang="en-US" altLang="zh-CN" dirty="0"/>
              <a:t>780- 850</a:t>
            </a:r>
            <a:r>
              <a:rPr lang="en-US" altLang="zh-CN" dirty="0">
                <a:solidFill>
                  <a:srgbClr val="000000"/>
                </a:solidFill>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343604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49505">
            <a:extLst>
              <a:ext uri="{FF2B5EF4-FFF2-40B4-BE49-F238E27FC236}">
                <a16:creationId xmlns:a16="http://schemas.microsoft.com/office/drawing/2014/main" id="{14697049-A6FF-4A7F-9147-8AB1EAB938E6}"/>
              </a:ext>
            </a:extLst>
          </p:cNvPr>
          <p:cNvSpPr>
            <a:spLocks noGrp="1" noChangeArrowheads="1"/>
          </p:cNvSpPr>
          <p:nvPr>
            <p:ph type="title"/>
          </p:nvPr>
        </p:nvSpPr>
        <p:spPr>
          <a:xfrm>
            <a:off x="179388" y="228600"/>
            <a:ext cx="7772400" cy="838200"/>
          </a:xfrm>
        </p:spPr>
        <p:txBody>
          <a:bodyPr/>
          <a:lstStyle/>
          <a:p>
            <a:pPr eaLnBrk="1" hangingPunct="1"/>
            <a:r>
              <a:rPr lang="zh-CN" altLang="en-US"/>
              <a:t>计算理论基础</a:t>
            </a:r>
            <a:r>
              <a:rPr lang="en-US" altLang="zh-CN"/>
              <a:t>---Hilbert </a:t>
            </a:r>
            <a:r>
              <a:rPr lang="zh-CN" altLang="en-US"/>
              <a:t>之问</a:t>
            </a:r>
          </a:p>
        </p:txBody>
      </p:sp>
      <p:sp>
        <p:nvSpPr>
          <p:cNvPr id="61444" name="Text Box 149507">
            <a:extLst>
              <a:ext uri="{FF2B5EF4-FFF2-40B4-BE49-F238E27FC236}">
                <a16:creationId xmlns:a16="http://schemas.microsoft.com/office/drawing/2014/main" id="{B2F2BA9C-5287-4DCE-B208-8252E15AB2BA}"/>
              </a:ext>
            </a:extLst>
          </p:cNvPr>
          <p:cNvSpPr txBox="1">
            <a:spLocks noChangeArrowheads="1"/>
          </p:cNvSpPr>
          <p:nvPr/>
        </p:nvSpPr>
        <p:spPr bwMode="auto">
          <a:xfrm>
            <a:off x="323850" y="1016000"/>
            <a:ext cx="85693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1928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年，希尔伯特又明确了</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个问题：</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数学是完备的吗？也就是说，面对那些正确的数学陈述，我们是否总能找出一个证明？数学真理是否总能被证明？</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数学是一致的吗？也就是说，数学是否前后一致，不会得出某个数学陈述又对又不对的结论？数学是否没有内部矛盾？</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0" lang="zh-CN"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数学是可判定的吗？也就是说，能够找到一种方法，仅仅通过机械化的计算，就能判定某个数学陈述是对是错？数学证明能否机械化？</a:t>
            </a:r>
          </a:p>
        </p:txBody>
      </p:sp>
      <p:sp>
        <p:nvSpPr>
          <p:cNvPr id="72708" name="文本框 2">
            <a:extLst>
              <a:ext uri="{FF2B5EF4-FFF2-40B4-BE49-F238E27FC236}">
                <a16:creationId xmlns:a16="http://schemas.microsoft.com/office/drawing/2014/main" id="{E91FA584-CCBA-449F-A730-898E0F134D8D}"/>
              </a:ext>
            </a:extLst>
          </p:cNvPr>
          <p:cNvSpPr txBox="1">
            <a:spLocks noChangeArrowheads="1"/>
          </p:cNvSpPr>
          <p:nvPr/>
        </p:nvSpPr>
        <p:spPr bwMode="auto">
          <a:xfrm>
            <a:off x="1649413" y="6451600"/>
            <a:ext cx="7280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http://songshuhui.net/archives/70194#comments</a:t>
            </a:r>
          </a:p>
        </p:txBody>
      </p:sp>
      <p:cxnSp>
        <p:nvCxnSpPr>
          <p:cNvPr id="4" name="直接连接符 3">
            <a:extLst>
              <a:ext uri="{FF2B5EF4-FFF2-40B4-BE49-F238E27FC236}">
                <a16:creationId xmlns:a16="http://schemas.microsoft.com/office/drawing/2014/main" id="{C1A552A2-CAF9-4C9A-97BF-29222519494A}"/>
              </a:ext>
            </a:extLst>
          </p:cNvPr>
          <p:cNvCxnSpPr/>
          <p:nvPr/>
        </p:nvCxnSpPr>
        <p:spPr>
          <a:xfrm>
            <a:off x="3175" y="6477000"/>
            <a:ext cx="9105900" cy="47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710" name="文本框 4">
            <a:extLst>
              <a:ext uri="{FF2B5EF4-FFF2-40B4-BE49-F238E27FC236}">
                <a16:creationId xmlns:a16="http://schemas.microsoft.com/office/drawing/2014/main" id="{31B2C45D-6B97-4511-9E58-D69FEC8F51C8}"/>
              </a:ext>
            </a:extLst>
          </p:cNvPr>
          <p:cNvSpPr txBox="1">
            <a:spLocks noChangeArrowheads="1"/>
          </p:cNvSpPr>
          <p:nvPr/>
        </p:nvSpPr>
        <p:spPr bwMode="auto">
          <a:xfrm>
            <a:off x="787400" y="3543300"/>
            <a:ext cx="7588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哥德尔不完备性定理回答了前</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个问题</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针对第</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个问题的研究，</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1930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年代，有两个人分别提出了精确定义算法的方法，一个人是图灵，一个人是丘奇。</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353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D3D0EF5-03F2-49C6-B5BD-7C18DAB20A5B}"/>
              </a:ext>
            </a:extLst>
          </p:cNvPr>
          <p:cNvSpPr>
            <a:spLocks noGrp="1" noChangeArrowheads="1"/>
          </p:cNvSpPr>
          <p:nvPr>
            <p:ph type="title"/>
          </p:nvPr>
        </p:nvSpPr>
        <p:spPr>
          <a:xfrm>
            <a:off x="26988" y="274638"/>
            <a:ext cx="8229600" cy="706437"/>
          </a:xfrm>
        </p:spPr>
        <p:txBody>
          <a:bodyPr/>
          <a:lstStyle/>
          <a:p>
            <a:pPr eaLnBrk="1" hangingPunct="1"/>
            <a:r>
              <a:rPr lang="en-US" altLang="zh-CN"/>
              <a:t>Q1:</a:t>
            </a:r>
            <a:r>
              <a:rPr lang="zh-CN" altLang="en-US"/>
              <a:t>为什么学</a:t>
            </a:r>
            <a:r>
              <a:rPr lang="en-US" altLang="zh-CN"/>
              <a:t>“</a:t>
            </a:r>
            <a:r>
              <a:rPr lang="zh-CN" altLang="en-US"/>
              <a:t>计组</a:t>
            </a:r>
            <a:r>
              <a:rPr lang="en-US" altLang="zh-CN"/>
              <a:t>”</a:t>
            </a:r>
            <a:r>
              <a:rPr lang="zh-CN" altLang="en-US"/>
              <a:t>？</a:t>
            </a:r>
          </a:p>
        </p:txBody>
      </p:sp>
      <p:sp>
        <p:nvSpPr>
          <p:cNvPr id="3" name="Content Placeholder 2">
            <a:extLst>
              <a:ext uri="{FF2B5EF4-FFF2-40B4-BE49-F238E27FC236}">
                <a16:creationId xmlns:a16="http://schemas.microsoft.com/office/drawing/2014/main" id="{9F297F0F-94DA-42ED-B423-22355C31F7E0}"/>
              </a:ext>
            </a:extLst>
          </p:cNvPr>
          <p:cNvSpPr>
            <a:spLocks noGrp="1" noChangeArrowheads="1"/>
          </p:cNvSpPr>
          <p:nvPr>
            <p:ph idx="1"/>
          </p:nvPr>
        </p:nvSpPr>
        <p:spPr/>
        <p:txBody>
          <a:bodyPr/>
          <a:lstStyle/>
          <a:p>
            <a:pPr eaLnBrk="1" hangingPunct="1"/>
            <a:r>
              <a:rPr lang="en-US" altLang="zh-CN"/>
              <a:t>“</a:t>
            </a:r>
            <a:r>
              <a:rPr lang="zh-CN" altLang="en-US"/>
              <a:t>软件</a:t>
            </a:r>
            <a:r>
              <a:rPr lang="en-US" altLang="zh-CN"/>
              <a:t>”</a:t>
            </a:r>
            <a:r>
              <a:rPr lang="zh-CN" altLang="en-US"/>
              <a:t>工程专业需要开</a:t>
            </a:r>
            <a:r>
              <a:rPr lang="en-US" altLang="zh-CN"/>
              <a:t>“</a:t>
            </a:r>
            <a:r>
              <a:rPr lang="zh-CN" altLang="en-US"/>
              <a:t>硬件</a:t>
            </a:r>
            <a:r>
              <a:rPr lang="en-US" altLang="zh-CN"/>
              <a:t>”</a:t>
            </a:r>
            <a:r>
              <a:rPr lang="zh-CN" altLang="en-US"/>
              <a:t>课？</a:t>
            </a:r>
          </a:p>
          <a:p>
            <a:pPr eaLnBrk="1" hangingPunct="1"/>
            <a:r>
              <a:rPr lang="en-US" altLang="zh-CN"/>
              <a:t>“</a:t>
            </a:r>
            <a:r>
              <a:rPr lang="zh-CN" altLang="en-US"/>
              <a:t>编程无关</a:t>
            </a:r>
            <a:r>
              <a:rPr lang="en-US" altLang="zh-CN"/>
              <a:t>”</a:t>
            </a:r>
            <a:r>
              <a:rPr lang="zh-CN" altLang="en-US"/>
              <a:t>的课？</a:t>
            </a:r>
            <a:endParaRPr lang="en-US" altLang="zh-CN"/>
          </a:p>
          <a:p>
            <a:pPr eaLnBrk="1" hangingPunct="1"/>
            <a:r>
              <a:rPr lang="en-US" altLang="zh-CN"/>
              <a:t>C</a:t>
            </a:r>
            <a:r>
              <a:rPr lang="zh-CN" altLang="en-US"/>
              <a:t>语言是面向过程的语言，为什么？</a:t>
            </a:r>
          </a:p>
          <a:p>
            <a:pPr eaLnBrk="1" hangingPunct="1"/>
            <a:endParaRPr lang="zh-CN" altLang="en-US"/>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t>计算理论与工具的演进</a:t>
            </a:r>
            <a:endParaRPr lang="en-US" altLang="zh-CN" sz="2400" b="1" dirty="0"/>
          </a:p>
          <a:p>
            <a:pPr lvl="1" eaLnBrk="1" hangingPunct="1">
              <a:lnSpc>
                <a:spcPct val="90000"/>
              </a:lnSpc>
              <a:spcBef>
                <a:spcPct val="80000"/>
              </a:spcBef>
            </a:pPr>
            <a:r>
              <a:rPr lang="zh-CN" altLang="en-US" sz="2000" b="1" dirty="0">
                <a:solidFill>
                  <a:schemeClr val="bg1">
                    <a:lumMod val="65000"/>
                  </a:schemeClr>
                </a:solidFill>
              </a:rPr>
              <a:t>古代数学及计算工具</a:t>
            </a:r>
            <a:r>
              <a:rPr lang="en-US" altLang="zh-CN" sz="2000" b="1" dirty="0">
                <a:solidFill>
                  <a:schemeClr val="bg1">
                    <a:lumMod val="65000"/>
                  </a:schemeClr>
                </a:solidFill>
              </a:rPr>
              <a:t>---</a:t>
            </a:r>
            <a:r>
              <a:rPr lang="zh-CN" altLang="en-US" sz="2000" b="1" dirty="0">
                <a:solidFill>
                  <a:schemeClr val="bg1">
                    <a:lumMod val="65000"/>
                  </a:schemeClr>
                </a:solidFill>
              </a:rPr>
              <a:t>软件与硬件起源</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从微积分到可计算机性</a:t>
            </a:r>
            <a:r>
              <a:rPr lang="en-US" altLang="zh-CN" sz="2000" b="1" dirty="0">
                <a:solidFill>
                  <a:schemeClr val="bg1">
                    <a:lumMod val="65000"/>
                  </a:schemeClr>
                </a:solidFill>
              </a:rPr>
              <a:t>---</a:t>
            </a:r>
            <a:r>
              <a:rPr lang="zh-CN" altLang="en-US" sz="2000" b="1" dirty="0">
                <a:solidFill>
                  <a:schemeClr val="bg1">
                    <a:lumMod val="65000"/>
                  </a:schemeClr>
                </a:solidFill>
              </a:rPr>
              <a:t>计算理论的发展</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t>帕斯卡加法器</a:t>
            </a:r>
            <a:r>
              <a:rPr lang="en-US" altLang="zh-CN" sz="2000" b="1" dirty="0"/>
              <a:t>---</a:t>
            </a:r>
            <a:r>
              <a:rPr lang="zh-CN" altLang="en-US" sz="2000" b="1" dirty="0"/>
              <a:t>内动力计算机实践</a:t>
            </a:r>
            <a:endParaRPr lang="en-US" altLang="zh-CN" sz="2000" b="1" dirty="0"/>
          </a:p>
          <a:p>
            <a:pPr lvl="1" eaLnBrk="1" hangingPunct="1">
              <a:lnSpc>
                <a:spcPct val="90000"/>
              </a:lnSpc>
              <a:spcBef>
                <a:spcPct val="80000"/>
              </a:spcBef>
            </a:pPr>
            <a:r>
              <a:rPr lang="zh-CN" altLang="en-US" sz="2000" b="1" dirty="0"/>
              <a:t>巴贝奇分析机</a:t>
            </a:r>
            <a:r>
              <a:rPr lang="en-US" altLang="zh-CN" sz="2000" b="1" dirty="0"/>
              <a:t>---</a:t>
            </a:r>
            <a:r>
              <a:rPr lang="zh-CN" altLang="en-US" sz="2000" b="1" dirty="0"/>
              <a:t>内程序计算机实践</a:t>
            </a:r>
            <a:endParaRPr lang="en-US" altLang="zh-CN" sz="2000" b="1" dirty="0"/>
          </a:p>
          <a:p>
            <a:pPr lvl="1" eaLnBrk="1" hangingPunct="1">
              <a:lnSpc>
                <a:spcPct val="90000"/>
              </a:lnSpc>
              <a:spcBef>
                <a:spcPct val="80000"/>
              </a:spcBef>
            </a:pPr>
            <a:r>
              <a:rPr lang="zh-CN" altLang="en-US" sz="2000" b="1" dirty="0"/>
              <a:t>图灵机</a:t>
            </a:r>
            <a:r>
              <a:rPr lang="en-US" altLang="zh-CN" sz="2000" b="1" dirty="0"/>
              <a:t>---</a:t>
            </a:r>
            <a:r>
              <a:rPr lang="zh-CN" altLang="en-US" sz="2000" b="1" dirty="0"/>
              <a:t>现代计算机的理论模型</a:t>
            </a:r>
            <a:endParaRPr lang="en-US" altLang="zh-CN" sz="2000" b="1" dirty="0"/>
          </a:p>
          <a:p>
            <a:pPr eaLnBrk="1" hangingPunct="1">
              <a:lnSpc>
                <a:spcPct val="90000"/>
              </a:lnSpc>
              <a:spcBef>
                <a:spcPct val="80000"/>
              </a:spcBef>
            </a:pPr>
            <a:r>
              <a:rPr lang="en-US" altLang="zh-CN" sz="2400" b="1" dirty="0"/>
              <a:t>Von Neumann</a:t>
            </a:r>
            <a:r>
              <a:rPr lang="zh-CN" altLang="en-US" sz="2400" b="1" dirty="0"/>
              <a:t>计算机</a:t>
            </a:r>
          </a:p>
          <a:p>
            <a:pPr lvl="1" eaLnBrk="1" hangingPunct="1">
              <a:lnSpc>
                <a:spcPct val="90000"/>
              </a:lnSpc>
              <a:spcBef>
                <a:spcPct val="80000"/>
              </a:spcBef>
            </a:pPr>
            <a:r>
              <a:rPr lang="zh-CN" altLang="en-US" sz="2000" b="1" dirty="0"/>
              <a:t>计算机的硬件构成</a:t>
            </a:r>
          </a:p>
          <a:p>
            <a:pPr lvl="1" eaLnBrk="1" hangingPunct="1">
              <a:lnSpc>
                <a:spcPct val="90000"/>
              </a:lnSpc>
              <a:spcBef>
                <a:spcPct val="80000"/>
              </a:spcBef>
            </a:pPr>
            <a:r>
              <a:rPr lang="zh-CN" altLang="en-US" sz="2000" b="1" dirty="0"/>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extLst>
      <p:ext uri="{BB962C8B-B14F-4D97-AF65-F5344CB8AC3E}">
        <p14:creationId xmlns:p14="http://schemas.microsoft.com/office/powerpoint/2010/main" val="28871841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BE8A8E87-C1AD-470B-9F55-A51BD91DF8D4}"/>
              </a:ext>
            </a:extLst>
          </p:cNvPr>
          <p:cNvSpPr>
            <a:spLocks noGrp="1" noChangeArrowheads="1"/>
          </p:cNvSpPr>
          <p:nvPr>
            <p:ph type="title"/>
          </p:nvPr>
        </p:nvSpPr>
        <p:spPr/>
        <p:txBody>
          <a:bodyPr/>
          <a:lstStyle/>
          <a:p>
            <a:r>
              <a:rPr lang="zh-CN" altLang="en-US" dirty="0"/>
              <a:t>如何实现自动计算？</a:t>
            </a:r>
          </a:p>
        </p:txBody>
      </p:sp>
      <p:sp>
        <p:nvSpPr>
          <p:cNvPr id="59395" name="文本框 2">
            <a:extLst>
              <a:ext uri="{FF2B5EF4-FFF2-40B4-BE49-F238E27FC236}">
                <a16:creationId xmlns:a16="http://schemas.microsoft.com/office/drawing/2014/main" id="{50675C51-8A37-4E65-BA93-4437BB579D27}"/>
              </a:ext>
            </a:extLst>
          </p:cNvPr>
          <p:cNvSpPr txBox="1">
            <a:spLocks noChangeArrowheads="1"/>
          </p:cNvSpPr>
          <p:nvPr/>
        </p:nvSpPr>
        <p:spPr bwMode="auto">
          <a:xfrm>
            <a:off x="457200" y="1056655"/>
            <a:ext cx="26939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计算模型</a:t>
            </a:r>
          </a:p>
        </p:txBody>
      </p:sp>
      <p:pic>
        <p:nvPicPr>
          <p:cNvPr id="59396" name="内容占位符 3">
            <a:extLst>
              <a:ext uri="{FF2B5EF4-FFF2-40B4-BE49-F238E27FC236}">
                <a16:creationId xmlns:a16="http://schemas.microsoft.com/office/drawing/2014/main" id="{EF7B7079-3BC5-40F3-AEB6-224BB3C5D2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91419" y="2348880"/>
            <a:ext cx="3956050" cy="3759200"/>
          </a:xfrm>
        </p:spPr>
      </p:pic>
      <p:sp>
        <p:nvSpPr>
          <p:cNvPr id="5" name="圆角矩形标注 4">
            <a:extLst>
              <a:ext uri="{FF2B5EF4-FFF2-40B4-BE49-F238E27FC236}">
                <a16:creationId xmlns:a16="http://schemas.microsoft.com/office/drawing/2014/main" id="{C011F54B-A31D-4A22-95EE-680C523C151A}"/>
              </a:ext>
            </a:extLst>
          </p:cNvPr>
          <p:cNvSpPr/>
          <p:nvPr/>
        </p:nvSpPr>
        <p:spPr>
          <a:xfrm>
            <a:off x="6284019" y="2556842"/>
            <a:ext cx="1873250" cy="720725"/>
          </a:xfrm>
          <a:prstGeom prst="wedgeRoundRectCallout">
            <a:avLst>
              <a:gd name="adj1" fmla="val -92842"/>
              <a:gd name="adj2" fmla="val 725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1">
                <a:ln>
                  <a:noFill/>
                </a:ln>
                <a:solidFill>
                  <a:srgbClr val="C00000"/>
                </a:solidFill>
                <a:effectLst/>
                <a:uLnTx/>
                <a:uFillTx/>
                <a:latin typeface="Arial"/>
                <a:ea typeface="SimSun"/>
                <a:cs typeface="+mn-cs"/>
              </a:rPr>
              <a:t>运算数</a:t>
            </a:r>
            <a:r>
              <a:rPr kumimoji="0" lang="en-US" altLang="zh-CN" sz="2400" b="1" i="0" u="none" strike="noStrike" kern="1200" cap="none" spc="0" normalizeH="0" baseline="0" noProof="1">
                <a:ln>
                  <a:noFill/>
                </a:ln>
                <a:solidFill>
                  <a:srgbClr val="C00000"/>
                </a:solidFill>
                <a:effectLst/>
                <a:uLnTx/>
                <a:uFillTx/>
                <a:latin typeface="Arial"/>
                <a:ea typeface="SimSun"/>
                <a:cs typeface="+mn-cs"/>
              </a:rPr>
              <a:t>1</a:t>
            </a:r>
          </a:p>
        </p:txBody>
      </p:sp>
      <p:sp>
        <p:nvSpPr>
          <p:cNvPr id="6" name="圆角矩形标注 5">
            <a:extLst>
              <a:ext uri="{FF2B5EF4-FFF2-40B4-BE49-F238E27FC236}">
                <a16:creationId xmlns:a16="http://schemas.microsoft.com/office/drawing/2014/main" id="{C244879D-3F7A-41F6-AD21-63914912C6BE}"/>
              </a:ext>
            </a:extLst>
          </p:cNvPr>
          <p:cNvSpPr/>
          <p:nvPr/>
        </p:nvSpPr>
        <p:spPr>
          <a:xfrm>
            <a:off x="503932" y="2348880"/>
            <a:ext cx="1871662" cy="720725"/>
          </a:xfrm>
          <a:prstGeom prst="wedgeRoundRectCallout">
            <a:avLst>
              <a:gd name="adj1" fmla="val 41485"/>
              <a:gd name="adj2" fmla="val 940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1">
                <a:ln>
                  <a:noFill/>
                </a:ln>
                <a:solidFill>
                  <a:srgbClr val="C00000"/>
                </a:solidFill>
                <a:effectLst/>
                <a:uLnTx/>
                <a:uFillTx/>
                <a:latin typeface="Arial"/>
                <a:ea typeface="SimSun"/>
                <a:cs typeface="+mn-cs"/>
              </a:rPr>
              <a:t>运算数</a:t>
            </a:r>
            <a:r>
              <a:rPr kumimoji="0" lang="en-US" altLang="zh-CN" sz="2400" b="1" i="0" u="none" strike="noStrike" kern="1200" cap="none" spc="0" normalizeH="0" baseline="0" noProof="1">
                <a:ln>
                  <a:noFill/>
                </a:ln>
                <a:solidFill>
                  <a:srgbClr val="C00000"/>
                </a:solidFill>
                <a:effectLst/>
                <a:uLnTx/>
                <a:uFillTx/>
                <a:latin typeface="Arial"/>
                <a:ea typeface="SimSun"/>
                <a:cs typeface="+mn-cs"/>
              </a:rPr>
              <a:t>2</a:t>
            </a:r>
          </a:p>
        </p:txBody>
      </p:sp>
      <p:sp>
        <p:nvSpPr>
          <p:cNvPr id="7" name="圆角矩形标注 6">
            <a:extLst>
              <a:ext uri="{FF2B5EF4-FFF2-40B4-BE49-F238E27FC236}">
                <a16:creationId xmlns:a16="http://schemas.microsoft.com/office/drawing/2014/main" id="{679F4936-A036-4D2B-BE78-57A470C17C75}"/>
              </a:ext>
            </a:extLst>
          </p:cNvPr>
          <p:cNvSpPr/>
          <p:nvPr/>
        </p:nvSpPr>
        <p:spPr>
          <a:xfrm>
            <a:off x="3350319" y="1629742"/>
            <a:ext cx="1873250" cy="719138"/>
          </a:xfrm>
          <a:prstGeom prst="wedgeRoundRectCallout">
            <a:avLst>
              <a:gd name="adj1" fmla="val 41485"/>
              <a:gd name="adj2" fmla="val 940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1">
                <a:ln>
                  <a:noFill/>
                </a:ln>
                <a:solidFill>
                  <a:srgbClr val="C00000"/>
                </a:solidFill>
                <a:effectLst/>
                <a:uLnTx/>
                <a:uFillTx/>
                <a:latin typeface="Arial"/>
                <a:ea typeface="SimSun"/>
                <a:cs typeface="+mn-cs"/>
              </a:rPr>
              <a:t>运算结果</a:t>
            </a:r>
          </a:p>
        </p:txBody>
      </p:sp>
      <p:sp>
        <p:nvSpPr>
          <p:cNvPr id="8" name="圆角矩形标注 7">
            <a:extLst>
              <a:ext uri="{FF2B5EF4-FFF2-40B4-BE49-F238E27FC236}">
                <a16:creationId xmlns:a16="http://schemas.microsoft.com/office/drawing/2014/main" id="{DC12F9CC-24FF-40C0-863F-73553FB3514A}"/>
              </a:ext>
            </a:extLst>
          </p:cNvPr>
          <p:cNvSpPr/>
          <p:nvPr/>
        </p:nvSpPr>
        <p:spPr>
          <a:xfrm>
            <a:off x="730944" y="3769692"/>
            <a:ext cx="1871663" cy="720725"/>
          </a:xfrm>
          <a:prstGeom prst="wedgeRoundRectCallout">
            <a:avLst>
              <a:gd name="adj1" fmla="val 101899"/>
              <a:gd name="adj2" fmla="val 122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1">
                <a:ln>
                  <a:noFill/>
                </a:ln>
                <a:solidFill>
                  <a:srgbClr val="C00000"/>
                </a:solidFill>
                <a:effectLst/>
                <a:uLnTx/>
                <a:uFillTx/>
                <a:latin typeface="Arial"/>
                <a:ea typeface="SimSun"/>
                <a:cs typeface="+mn-cs"/>
              </a:rPr>
              <a:t>运算规则</a:t>
            </a:r>
          </a:p>
        </p:txBody>
      </p:sp>
      <p:sp>
        <p:nvSpPr>
          <p:cNvPr id="9" name="圆角矩形标注 8">
            <a:extLst>
              <a:ext uri="{FF2B5EF4-FFF2-40B4-BE49-F238E27FC236}">
                <a16:creationId xmlns:a16="http://schemas.microsoft.com/office/drawing/2014/main" id="{A395DC91-0731-46EC-8359-961D01BEE003}"/>
              </a:ext>
            </a:extLst>
          </p:cNvPr>
          <p:cNvSpPr/>
          <p:nvPr/>
        </p:nvSpPr>
        <p:spPr>
          <a:xfrm>
            <a:off x="6284019" y="4403105"/>
            <a:ext cx="1873250" cy="720725"/>
          </a:xfrm>
          <a:prstGeom prst="wedgeRoundRectCallout">
            <a:avLst>
              <a:gd name="adj1" fmla="val -97693"/>
              <a:gd name="adj2" fmla="val -25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1">
                <a:ln>
                  <a:noFill/>
                </a:ln>
                <a:solidFill>
                  <a:srgbClr val="C00000"/>
                </a:solidFill>
                <a:effectLst/>
                <a:uLnTx/>
                <a:uFillTx/>
                <a:latin typeface="Arial"/>
                <a:ea typeface="SimSun"/>
                <a:cs typeface="+mn-cs"/>
              </a:rPr>
              <a:t>中间结果</a:t>
            </a:r>
          </a:p>
        </p:txBody>
      </p:sp>
    </p:spTree>
    <p:extLst>
      <p:ext uri="{BB962C8B-B14F-4D97-AF65-F5344CB8AC3E}">
        <p14:creationId xmlns:p14="http://schemas.microsoft.com/office/powerpoint/2010/main" val="470455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47457">
            <a:extLst>
              <a:ext uri="{FF2B5EF4-FFF2-40B4-BE49-F238E27FC236}">
                <a16:creationId xmlns:a16="http://schemas.microsoft.com/office/drawing/2014/main" id="{0E74C0FB-EA9F-423F-A1AD-7888EF108082}"/>
              </a:ext>
            </a:extLst>
          </p:cNvPr>
          <p:cNvSpPr>
            <a:spLocks noGrp="1" noChangeArrowheads="1"/>
          </p:cNvSpPr>
          <p:nvPr>
            <p:ph type="title"/>
          </p:nvPr>
        </p:nvSpPr>
        <p:spPr>
          <a:xfrm>
            <a:off x="258763" y="-27384"/>
            <a:ext cx="7772400" cy="1143000"/>
          </a:xfrm>
        </p:spPr>
        <p:txBody>
          <a:bodyPr/>
          <a:lstStyle/>
          <a:p>
            <a:pPr eaLnBrk="1" hangingPunct="1"/>
            <a:r>
              <a:rPr lang="zh-CN" altLang="en-US" sz="3600" dirty="0"/>
              <a:t>内动力计算机实践</a:t>
            </a:r>
          </a:p>
        </p:txBody>
      </p:sp>
      <p:sp>
        <p:nvSpPr>
          <p:cNvPr id="57347" name="Text Box 147463">
            <a:extLst>
              <a:ext uri="{FF2B5EF4-FFF2-40B4-BE49-F238E27FC236}">
                <a16:creationId xmlns:a16="http://schemas.microsoft.com/office/drawing/2014/main" id="{76B24FA9-5725-4522-A07C-2812546723F5}"/>
              </a:ext>
            </a:extLst>
          </p:cNvPr>
          <p:cNvSpPr txBox="1">
            <a:spLocks noChangeArrowheads="1"/>
          </p:cNvSpPr>
          <p:nvPr/>
        </p:nvSpPr>
        <p:spPr bwMode="auto">
          <a:xfrm>
            <a:off x="258763" y="5106987"/>
            <a:ext cx="3886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1642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年，</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在</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Willam</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Oughtred</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计算尺的基础上，</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Blaise Pascal</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发明自动进位的加法机器，齿轮驱动拨盘，在窗口显示结果</a:t>
            </a:r>
          </a:p>
        </p:txBody>
      </p:sp>
      <p:pic>
        <p:nvPicPr>
          <p:cNvPr id="3" name="VID_20160702_152913.mp4">
            <a:hlinkClick r:id="" action="ppaction://media"/>
            <a:extLst>
              <a:ext uri="{FF2B5EF4-FFF2-40B4-BE49-F238E27FC236}">
                <a16:creationId xmlns:a16="http://schemas.microsoft.com/office/drawing/2014/main" id="{FF3E289B-A581-4917-A152-4DD4A324497E}"/>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4313245" y="2204864"/>
            <a:ext cx="4651243" cy="261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4" descr="http://photo.l99.com/bigger/02/1364624885756_8gbc8n.jpg">
            <a:extLst>
              <a:ext uri="{FF2B5EF4-FFF2-40B4-BE49-F238E27FC236}">
                <a16:creationId xmlns:a16="http://schemas.microsoft.com/office/drawing/2014/main" id="{061E21A2-90A7-444B-AB34-F48C87443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443956"/>
            <a:ext cx="3902363" cy="213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206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47457">
            <a:extLst>
              <a:ext uri="{FF2B5EF4-FFF2-40B4-BE49-F238E27FC236}">
                <a16:creationId xmlns:a16="http://schemas.microsoft.com/office/drawing/2014/main" id="{2860C3C3-43F6-44A8-93A2-67C796C5C4B7}"/>
              </a:ext>
            </a:extLst>
          </p:cNvPr>
          <p:cNvSpPr>
            <a:spLocks noGrp="1" noChangeArrowheads="1"/>
          </p:cNvSpPr>
          <p:nvPr>
            <p:ph type="title"/>
          </p:nvPr>
        </p:nvSpPr>
        <p:spPr>
          <a:xfrm>
            <a:off x="255588" y="152400"/>
            <a:ext cx="7772400" cy="1143000"/>
          </a:xfrm>
        </p:spPr>
        <p:txBody>
          <a:bodyPr/>
          <a:lstStyle/>
          <a:p>
            <a:pPr eaLnBrk="1" hangingPunct="1"/>
            <a:r>
              <a:rPr lang="zh-CN" altLang="en-US" sz="3600" dirty="0"/>
              <a:t>内程序计算机实践</a:t>
            </a:r>
          </a:p>
        </p:txBody>
      </p:sp>
      <p:pic>
        <p:nvPicPr>
          <p:cNvPr id="65539" name="Picture 147461">
            <a:extLst>
              <a:ext uri="{FF2B5EF4-FFF2-40B4-BE49-F238E27FC236}">
                <a16:creationId xmlns:a16="http://schemas.microsoft.com/office/drawing/2014/main" id="{8B5F9B4A-EC99-4FB4-ABD9-F057B917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63" y="2676226"/>
            <a:ext cx="186848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147465">
            <a:extLst>
              <a:ext uri="{FF2B5EF4-FFF2-40B4-BE49-F238E27FC236}">
                <a16:creationId xmlns:a16="http://schemas.microsoft.com/office/drawing/2014/main" id="{87FC5412-7E12-4AD8-BF9B-1EE610BC895A}"/>
              </a:ext>
            </a:extLst>
          </p:cNvPr>
          <p:cNvSpPr txBox="1">
            <a:spLocks noChangeArrowheads="1"/>
          </p:cNvSpPr>
          <p:nvPr/>
        </p:nvSpPr>
        <p:spPr bwMode="auto">
          <a:xfrm>
            <a:off x="2274888" y="1354138"/>
            <a:ext cx="3810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latin typeface="Times New Roman" panose="02020603050405020304" pitchFamily="18" charset="0"/>
              </a:rPr>
              <a:t>1822</a:t>
            </a:r>
            <a:r>
              <a:rPr lang="zh-CN" altLang="en-US" sz="1800" dirty="0">
                <a:latin typeface="Times New Roman" panose="02020603050405020304" pitchFamily="18" charset="0"/>
              </a:rPr>
              <a:t>年，</a:t>
            </a:r>
            <a:r>
              <a:rPr lang="en-US" altLang="zh-CN" sz="1800" dirty="0">
                <a:latin typeface="Times New Roman" panose="02020603050405020304" pitchFamily="18" charset="0"/>
              </a:rPr>
              <a:t>Charles Babbage</a:t>
            </a:r>
            <a:r>
              <a:rPr lang="zh-CN" altLang="en-US" sz="1800" dirty="0">
                <a:latin typeface="Times New Roman" panose="02020603050405020304" pitchFamily="18" charset="0"/>
              </a:rPr>
              <a:t>，从</a:t>
            </a:r>
            <a:r>
              <a:rPr lang="zh-CN" altLang="en-US" sz="1800" dirty="0"/>
              <a:t>提花织布机上获得了灵感，发明了</a:t>
            </a:r>
            <a:r>
              <a:rPr lang="zh-CN" altLang="en-US" sz="1800" dirty="0">
                <a:latin typeface="Times New Roman" panose="02020603050405020304" pitchFamily="18" charset="0"/>
              </a:rPr>
              <a:t>差分机（</a:t>
            </a:r>
            <a:r>
              <a:rPr lang="en-US" altLang="zh-CN" sz="1800" dirty="0">
                <a:latin typeface="Times New Roman" panose="02020603050405020304" pitchFamily="18" charset="0"/>
              </a:rPr>
              <a:t>Differential Engie</a:t>
            </a:r>
            <a:r>
              <a:rPr lang="zh-CN" altLang="en-US" sz="1800" dirty="0">
                <a:latin typeface="Times New Roman" panose="02020603050405020304" pitchFamily="18" charset="0"/>
              </a:rPr>
              <a:t>），</a:t>
            </a:r>
            <a:r>
              <a:rPr lang="zh-CN" altLang="en-US" sz="1800" dirty="0"/>
              <a:t>它能够按照设计者的操作，自动处理不同函数的计算过程</a:t>
            </a:r>
            <a:endParaRPr lang="zh-CN" altLang="en-US" sz="1800" dirty="0">
              <a:latin typeface="Times New Roman" panose="02020603050405020304" pitchFamily="18" charset="0"/>
            </a:endParaRPr>
          </a:p>
        </p:txBody>
      </p:sp>
      <p:sp>
        <p:nvSpPr>
          <p:cNvPr id="65541" name="Text Box 147466">
            <a:extLst>
              <a:ext uri="{FF2B5EF4-FFF2-40B4-BE49-F238E27FC236}">
                <a16:creationId xmlns:a16="http://schemas.microsoft.com/office/drawing/2014/main" id="{A872E3E1-A493-4F20-8BB9-8DBE8D730DD0}"/>
              </a:ext>
            </a:extLst>
          </p:cNvPr>
          <p:cNvSpPr txBox="1">
            <a:spLocks noChangeArrowheads="1"/>
          </p:cNvSpPr>
          <p:nvPr/>
        </p:nvSpPr>
        <p:spPr bwMode="auto">
          <a:xfrm>
            <a:off x="2274888" y="2971800"/>
            <a:ext cx="4492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latin typeface="Times New Roman" panose="02020603050405020304" pitchFamily="18" charset="0"/>
              </a:rPr>
              <a:t>1834</a:t>
            </a:r>
            <a:r>
              <a:rPr lang="zh-CN" altLang="en-US" sz="1800">
                <a:latin typeface="Times New Roman" panose="02020603050405020304" pitchFamily="18" charset="0"/>
              </a:rPr>
              <a:t>年，分析机（</a:t>
            </a:r>
            <a:r>
              <a:rPr lang="en-US" altLang="zh-CN" sz="1800">
                <a:latin typeface="Times New Roman" panose="02020603050405020304" pitchFamily="18" charset="0"/>
              </a:rPr>
              <a:t>Analytical Engine</a:t>
            </a:r>
            <a:r>
              <a:rPr lang="zh-CN" altLang="en-US" sz="1800">
                <a:latin typeface="Times New Roman" panose="02020603050405020304" pitchFamily="18" charset="0"/>
              </a:rPr>
              <a:t>），通用机器，</a:t>
            </a:r>
            <a:r>
              <a:rPr lang="zh-CN" altLang="en-US" sz="1800"/>
              <a:t>包括一种齿轮式的“</a:t>
            </a:r>
            <a:r>
              <a:rPr lang="zh-CN" altLang="en-US" sz="1800" b="1">
                <a:solidFill>
                  <a:srgbClr val="C00000"/>
                </a:solidFill>
              </a:rPr>
              <a:t>存贮库</a:t>
            </a:r>
            <a:r>
              <a:rPr lang="zh-CN" altLang="en-US" sz="1800"/>
              <a:t>”， “</a:t>
            </a:r>
            <a:r>
              <a:rPr lang="zh-CN" altLang="en-US" sz="1800" b="1">
                <a:solidFill>
                  <a:srgbClr val="C00000"/>
                </a:solidFill>
              </a:rPr>
              <a:t>运算室</a:t>
            </a:r>
            <a:r>
              <a:rPr lang="zh-CN" altLang="en-US" sz="1800"/>
              <a:t>”</a:t>
            </a:r>
            <a:r>
              <a:rPr lang="en-US" altLang="zh-CN" sz="1800"/>
              <a:t>(</a:t>
            </a:r>
            <a:r>
              <a:rPr lang="zh-CN" altLang="en-US" sz="1800"/>
              <a:t>其基本原理与帕斯卡的转轮相似</a:t>
            </a:r>
            <a:r>
              <a:rPr lang="en-US" altLang="zh-CN" sz="1800"/>
              <a:t>)</a:t>
            </a:r>
            <a:r>
              <a:rPr lang="zh-CN" altLang="en-US" sz="1800"/>
              <a:t>，</a:t>
            </a:r>
            <a:r>
              <a:rPr lang="zh-CN" altLang="en-US" sz="1800" b="1">
                <a:solidFill>
                  <a:srgbClr val="C00000"/>
                </a:solidFill>
              </a:rPr>
              <a:t>送入和取出数据</a:t>
            </a:r>
            <a:r>
              <a:rPr lang="zh-CN" altLang="en-US" sz="1800"/>
              <a:t>的机构、以及在“存储库”和“运算室”之间运输数据的部件。</a:t>
            </a:r>
            <a:endParaRPr lang="zh-CN" altLang="en-US" sz="1800">
              <a:latin typeface="Times New Roman" panose="02020603050405020304" pitchFamily="18" charset="0"/>
            </a:endParaRPr>
          </a:p>
        </p:txBody>
      </p:sp>
      <p:pic>
        <p:nvPicPr>
          <p:cNvPr id="65542" name="Picture 14" descr="http://a.hiphotos.baidu.com/baike/pic/item/e1fe9925bc315c603c2fcd748db1cb13485477f6.jpg">
            <a:extLst>
              <a:ext uri="{FF2B5EF4-FFF2-40B4-BE49-F238E27FC236}">
                <a16:creationId xmlns:a16="http://schemas.microsoft.com/office/drawing/2014/main" id="{5970B536-F7BB-4925-9D59-DC3D461EB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1196975"/>
            <a:ext cx="20193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6" descr="http://f.hiphotos.baidu.com/baike/w%3D268%3Bg%3D0/sign=9265ff77ba99a9013b355c3025ae6d46/dc54564e9258d1093e8b8ad1d358ccbf6c814d6c.jpg">
            <a:extLst>
              <a:ext uri="{FF2B5EF4-FFF2-40B4-BE49-F238E27FC236}">
                <a16:creationId xmlns:a16="http://schemas.microsoft.com/office/drawing/2014/main" id="{30C085D2-9F52-43AD-ADC9-3DC194F6B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75" y="3773488"/>
            <a:ext cx="18716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Rectangle 2">
            <a:extLst>
              <a:ext uri="{FF2B5EF4-FFF2-40B4-BE49-F238E27FC236}">
                <a16:creationId xmlns:a16="http://schemas.microsoft.com/office/drawing/2014/main" id="{2347D2EC-DC9F-4A89-8F10-EDE95C3266A5}"/>
              </a:ext>
            </a:extLst>
          </p:cNvPr>
          <p:cNvSpPr>
            <a:spLocks noChangeArrowheads="1"/>
          </p:cNvSpPr>
          <p:nvPr/>
        </p:nvSpPr>
        <p:spPr bwMode="auto">
          <a:xfrm>
            <a:off x="6792913" y="5983288"/>
            <a:ext cx="2017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333333"/>
                </a:solidFill>
              </a:rPr>
              <a:t>Augusta Ada King</a:t>
            </a:r>
            <a:endParaRPr lang="zh-CN" altLang="en-US" sz="1800"/>
          </a:p>
        </p:txBody>
      </p:sp>
      <p:sp>
        <p:nvSpPr>
          <p:cNvPr id="65545" name="Rectangle 3">
            <a:extLst>
              <a:ext uri="{FF2B5EF4-FFF2-40B4-BE49-F238E27FC236}">
                <a16:creationId xmlns:a16="http://schemas.microsoft.com/office/drawing/2014/main" id="{37DBA820-F28B-4769-8A5E-20E4D69C395F}"/>
              </a:ext>
            </a:extLst>
          </p:cNvPr>
          <p:cNvSpPr>
            <a:spLocks noChangeArrowheads="1"/>
          </p:cNvSpPr>
          <p:nvPr/>
        </p:nvSpPr>
        <p:spPr bwMode="auto">
          <a:xfrm>
            <a:off x="2274888" y="4967288"/>
            <a:ext cx="441801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Times New Roman" panose="02020603050405020304" pitchFamily="18" charset="0"/>
              </a:rPr>
              <a:t>1843</a:t>
            </a:r>
            <a:r>
              <a:rPr lang="zh-CN" altLang="en-US" sz="1800">
                <a:latin typeface="Times New Roman" panose="02020603050405020304" pitchFamily="18" charset="0"/>
              </a:rPr>
              <a:t>年，</a:t>
            </a:r>
            <a:r>
              <a:rPr lang="en-US" altLang="zh-CN" sz="1800">
                <a:latin typeface="Times New Roman" panose="02020603050405020304" pitchFamily="18" charset="0"/>
              </a:rPr>
              <a:t>Charles Babbage</a:t>
            </a:r>
            <a:r>
              <a:rPr lang="zh-CN" altLang="en-US" sz="1800">
                <a:latin typeface="Times New Roman" panose="02020603050405020304" pitchFamily="18" charset="0"/>
              </a:rPr>
              <a:t>助手 </a:t>
            </a:r>
            <a:r>
              <a:rPr lang="en-US" altLang="zh-CN" sz="1800">
                <a:latin typeface="Times New Roman" panose="02020603050405020304" pitchFamily="18" charset="0"/>
              </a:rPr>
              <a:t>Ada</a:t>
            </a:r>
            <a:r>
              <a:rPr lang="zh-CN" altLang="en-US" sz="1800"/>
              <a:t>编写了</a:t>
            </a:r>
            <a:endParaRPr lang="en-US" altLang="zh-CN" sz="1800"/>
          </a:p>
          <a:p>
            <a:pPr>
              <a:spcBef>
                <a:spcPct val="0"/>
              </a:spcBef>
              <a:buFontTx/>
              <a:buNone/>
            </a:pPr>
            <a:r>
              <a:rPr lang="zh-CN" altLang="en-US" sz="1800"/>
              <a:t>历史上首款计算机程序，建立了循环和</a:t>
            </a:r>
            <a:endParaRPr lang="en-US" altLang="zh-CN" sz="1800"/>
          </a:p>
          <a:p>
            <a:pPr>
              <a:spcBef>
                <a:spcPct val="0"/>
              </a:spcBef>
              <a:buFontTx/>
              <a:buNone/>
            </a:pPr>
            <a:r>
              <a:rPr lang="zh-CN" altLang="en-US" sz="1800"/>
              <a:t>子程序概念，为计算程序拟定“算法”，</a:t>
            </a:r>
            <a:endParaRPr lang="en-US" altLang="zh-CN" sz="1800"/>
          </a:p>
          <a:p>
            <a:pPr>
              <a:spcBef>
                <a:spcPct val="0"/>
              </a:spcBef>
              <a:buFontTx/>
              <a:buNone/>
            </a:pPr>
            <a:r>
              <a:rPr lang="zh-CN" altLang="en-US" sz="1800"/>
              <a:t>写作了第一份“程序设计流程图”，包括计算三角函数的程序、级数相乘程序等</a:t>
            </a:r>
          </a:p>
        </p:txBody>
      </p:sp>
      <p:pic>
        <p:nvPicPr>
          <p:cNvPr id="65546" name="Picture 11" descr="http://d.hiphotos.baidu.com/baike/s%3D220/sign=825be7ee5266d0167a19992aa72ad498/b21bb051f81986188dfa8ba74aed2e738bd4e650.jpg">
            <a:extLst>
              <a:ext uri="{FF2B5EF4-FFF2-40B4-BE49-F238E27FC236}">
                <a16:creationId xmlns:a16="http://schemas.microsoft.com/office/drawing/2014/main" id="{D330BF9A-585C-4451-AAE5-E8440779F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8938" y="1173163"/>
            <a:ext cx="1704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Rectangle 1">
            <a:extLst>
              <a:ext uri="{FF2B5EF4-FFF2-40B4-BE49-F238E27FC236}">
                <a16:creationId xmlns:a16="http://schemas.microsoft.com/office/drawing/2014/main" id="{DC534EBE-2527-4C6D-B6E8-7FAA10FE006B}"/>
              </a:ext>
            </a:extLst>
          </p:cNvPr>
          <p:cNvSpPr>
            <a:spLocks noChangeArrowheads="1"/>
          </p:cNvSpPr>
          <p:nvPr/>
        </p:nvSpPr>
        <p:spPr bwMode="auto">
          <a:xfrm>
            <a:off x="6937375" y="3151188"/>
            <a:ext cx="1755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Times New Roman" panose="02020603050405020304" pitchFamily="18" charset="0"/>
              </a:rPr>
              <a:t>Charles Babbage</a:t>
            </a:r>
            <a:endParaRPr lang="zh-CN" altLang="en-US" sz="1800"/>
          </a:p>
        </p:txBody>
      </p:sp>
      <p:sp>
        <p:nvSpPr>
          <p:cNvPr id="2" name="矩形 1">
            <a:extLst>
              <a:ext uri="{FF2B5EF4-FFF2-40B4-BE49-F238E27FC236}">
                <a16:creationId xmlns:a16="http://schemas.microsoft.com/office/drawing/2014/main" id="{EA142AC6-9119-4E39-BF0C-0AB6FBBEB594}"/>
              </a:ext>
            </a:extLst>
          </p:cNvPr>
          <p:cNvSpPr/>
          <p:nvPr/>
        </p:nvSpPr>
        <p:spPr>
          <a:xfrm>
            <a:off x="1691680" y="6597352"/>
            <a:ext cx="6840760" cy="307777"/>
          </a:xfrm>
          <a:prstGeom prst="rect">
            <a:avLst/>
          </a:prstGeom>
        </p:spPr>
        <p:txBody>
          <a:bodyPr wrap="square">
            <a:spAutoFit/>
          </a:bodyPr>
          <a:lstStyle/>
          <a:p>
            <a:r>
              <a:rPr lang="zh-CN" altLang="en-US" sz="1400" dirty="0"/>
              <a:t>巴贝奇分析机详述 </a:t>
            </a:r>
            <a:r>
              <a:rPr lang="en-US" altLang="zh-CN" sz="1400" dirty="0"/>
              <a:t>https://3g.163.com/v/video/VCQFJ5BQF.html</a:t>
            </a:r>
            <a:endParaRPr lang="zh-CN" alt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9694D2A9-CF6B-4916-A271-901AFCA88B30}"/>
              </a:ext>
            </a:extLst>
          </p:cNvPr>
          <p:cNvSpPr>
            <a:spLocks noGrp="1" noChangeArrowheads="1"/>
          </p:cNvSpPr>
          <p:nvPr>
            <p:ph type="title"/>
          </p:nvPr>
        </p:nvSpPr>
        <p:spPr/>
        <p:txBody>
          <a:bodyPr/>
          <a:lstStyle/>
          <a:p>
            <a:r>
              <a:rPr lang="en-US" altLang="zh-CN"/>
              <a:t>Ada </a:t>
            </a:r>
            <a:r>
              <a:rPr lang="zh-CN" altLang="en-US"/>
              <a:t>计算程式手稿</a:t>
            </a:r>
          </a:p>
        </p:txBody>
      </p:sp>
      <p:pic>
        <p:nvPicPr>
          <p:cNvPr id="67587" name="Picture 2">
            <a:extLst>
              <a:ext uri="{FF2B5EF4-FFF2-40B4-BE49-F238E27FC236}">
                <a16:creationId xmlns:a16="http://schemas.microsoft.com/office/drawing/2014/main" id="{9447EC7E-33B9-45C5-A493-8D2F74BC4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1438"/>
            <a:ext cx="9144000"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92949FB9-7D5C-4AF5-B341-FA7911112AA7}"/>
              </a:ext>
            </a:extLst>
          </p:cNvPr>
          <p:cNvSpPr>
            <a:spLocks noGrp="1" noChangeArrowheads="1"/>
          </p:cNvSpPr>
          <p:nvPr>
            <p:ph type="title"/>
          </p:nvPr>
        </p:nvSpPr>
        <p:spPr/>
        <p:txBody>
          <a:bodyPr/>
          <a:lstStyle/>
          <a:p>
            <a:pPr eaLnBrk="1" hangingPunct="1"/>
            <a:r>
              <a:rPr lang="en-US" altLang="zh-CN"/>
              <a:t>Ljmp  Q4: </a:t>
            </a:r>
            <a:r>
              <a:rPr lang="zh-CN" altLang="en-US"/>
              <a:t>为什么采用纸带？</a:t>
            </a:r>
          </a:p>
        </p:txBody>
      </p:sp>
      <p:sp>
        <p:nvSpPr>
          <p:cNvPr id="2" name="Rectangle 1">
            <a:extLst>
              <a:ext uri="{FF2B5EF4-FFF2-40B4-BE49-F238E27FC236}">
                <a16:creationId xmlns:a16="http://schemas.microsoft.com/office/drawing/2014/main" id="{1B8EC0F3-50D2-4A8D-8511-D87E24204099}"/>
              </a:ext>
            </a:extLst>
          </p:cNvPr>
          <p:cNvSpPr>
            <a:spLocks noChangeArrowheads="1"/>
          </p:cNvSpPr>
          <p:nvPr/>
        </p:nvSpPr>
        <p:spPr bwMode="auto">
          <a:xfrm>
            <a:off x="457200" y="1268760"/>
            <a:ext cx="7705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中国古代挑花结本手工提花机</a:t>
            </a:r>
            <a:endPar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 name="图片 2">
            <a:extLst>
              <a:ext uri="{FF2B5EF4-FFF2-40B4-BE49-F238E27FC236}">
                <a16:creationId xmlns:a16="http://schemas.microsoft.com/office/drawing/2014/main" id="{455BE58F-1761-4D21-BA28-ADD32A66A4FE}"/>
              </a:ext>
            </a:extLst>
          </p:cNvPr>
          <p:cNvPicPr>
            <a:picLocks noChangeAspect="1"/>
          </p:cNvPicPr>
          <p:nvPr/>
        </p:nvPicPr>
        <p:blipFill>
          <a:blip r:embed="rId3"/>
          <a:stretch>
            <a:fillRect/>
          </a:stretch>
        </p:blipFill>
        <p:spPr>
          <a:xfrm>
            <a:off x="1226197" y="1727666"/>
            <a:ext cx="6514155" cy="5130334"/>
          </a:xfrm>
          <a:prstGeom prst="rect">
            <a:avLst/>
          </a:prstGeom>
        </p:spPr>
      </p:pic>
      <p:sp>
        <p:nvSpPr>
          <p:cNvPr id="6" name="矩形 5">
            <a:extLst>
              <a:ext uri="{FF2B5EF4-FFF2-40B4-BE49-F238E27FC236}">
                <a16:creationId xmlns:a16="http://schemas.microsoft.com/office/drawing/2014/main" id="{C4B667BA-B927-4B04-B435-AC84D2D94E9F}"/>
              </a:ext>
            </a:extLst>
          </p:cNvPr>
          <p:cNvSpPr/>
          <p:nvPr/>
        </p:nvSpPr>
        <p:spPr>
          <a:xfrm>
            <a:off x="2647675" y="6398696"/>
            <a:ext cx="3671198" cy="369332"/>
          </a:xfrm>
          <a:prstGeom prst="rect">
            <a:avLst/>
          </a:prstGeom>
        </p:spPr>
        <p:txBody>
          <a:bodyPr wrap="none">
            <a:spAutoFit/>
          </a:bodyPr>
          <a:lstStyle/>
          <a:p>
            <a:r>
              <a:rPr lang="zh-CN" altLang="en-US" b="1" i="0" dirty="0">
                <a:solidFill>
                  <a:srgbClr val="191919"/>
                </a:solidFill>
                <a:effectLst/>
                <a:latin typeface="PingFang SC"/>
              </a:rPr>
              <a:t>提花机，</a:t>
            </a:r>
            <a:r>
              <a:rPr lang="en-US" altLang="zh-CN" b="1" i="0" dirty="0">
                <a:solidFill>
                  <a:srgbClr val="191919"/>
                </a:solidFill>
                <a:effectLst/>
                <a:latin typeface="PingFang SC"/>
              </a:rPr>
              <a:t>《</a:t>
            </a:r>
            <a:r>
              <a:rPr lang="zh-CN" altLang="en-US" b="1" i="0" dirty="0">
                <a:solidFill>
                  <a:srgbClr val="191919"/>
                </a:solidFill>
                <a:effectLst/>
                <a:latin typeface="PingFang SC"/>
              </a:rPr>
              <a:t>天工开物</a:t>
            </a:r>
            <a:r>
              <a:rPr lang="en-US" altLang="zh-CN" b="1" i="0" dirty="0">
                <a:solidFill>
                  <a:srgbClr val="191919"/>
                </a:solidFill>
                <a:effectLst/>
                <a:latin typeface="PingFang SC"/>
              </a:rPr>
              <a:t>》</a:t>
            </a:r>
            <a:r>
              <a:rPr lang="zh-CN" altLang="en-US" b="1" i="0" dirty="0">
                <a:solidFill>
                  <a:srgbClr val="191919"/>
                </a:solidFill>
                <a:effectLst/>
                <a:latin typeface="PingFang SC"/>
              </a:rPr>
              <a:t>（明）插图</a:t>
            </a:r>
            <a:endParaRPr lang="zh-CN" altLang="en-US" dirty="0"/>
          </a:p>
        </p:txBody>
      </p:sp>
    </p:spTree>
    <p:extLst>
      <p:ext uri="{BB962C8B-B14F-4D97-AF65-F5344CB8AC3E}">
        <p14:creationId xmlns:p14="http://schemas.microsoft.com/office/powerpoint/2010/main" val="103545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92949FB9-7D5C-4AF5-B341-FA7911112AA7}"/>
              </a:ext>
            </a:extLst>
          </p:cNvPr>
          <p:cNvSpPr>
            <a:spLocks noGrp="1" noChangeArrowheads="1"/>
          </p:cNvSpPr>
          <p:nvPr>
            <p:ph type="title"/>
          </p:nvPr>
        </p:nvSpPr>
        <p:spPr/>
        <p:txBody>
          <a:bodyPr/>
          <a:lstStyle/>
          <a:p>
            <a:pPr eaLnBrk="1" hangingPunct="1"/>
            <a:r>
              <a:rPr lang="en-US" altLang="zh-CN"/>
              <a:t>Ljmp  Q4: </a:t>
            </a:r>
            <a:r>
              <a:rPr lang="zh-CN" altLang="en-US"/>
              <a:t>为什么采用纸带？</a:t>
            </a:r>
          </a:p>
        </p:txBody>
      </p:sp>
      <p:pic>
        <p:nvPicPr>
          <p:cNvPr id="4" name="Picture 3">
            <a:extLst>
              <a:ext uri="{FF2B5EF4-FFF2-40B4-BE49-F238E27FC236}">
                <a16:creationId xmlns:a16="http://schemas.microsoft.com/office/drawing/2014/main" id="{8C195BE2-9613-4495-ABB4-43F59F205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441825"/>
            <a:ext cx="33162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F2B5663-C0F7-4B85-ADDD-902617066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4441825"/>
            <a:ext cx="24050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B8EC0F3-50D2-4A8D-8511-D87E24204099}"/>
              </a:ext>
            </a:extLst>
          </p:cNvPr>
          <p:cNvSpPr>
            <a:spLocks noChangeArrowheads="1"/>
          </p:cNvSpPr>
          <p:nvPr/>
        </p:nvSpPr>
        <p:spPr bwMode="auto">
          <a:xfrm>
            <a:off x="395288" y="1125538"/>
            <a:ext cx="77057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18</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世纪初，法国工匠布雄根据中国古代挑花结本手工提花机的原理创制</a:t>
            </a:r>
            <a:r>
              <a:rPr kumimoji="0" lang="zh-CN" altLang="en-US" sz="1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纸孔提花机</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，用纸带凿孔控制顶针穿入，代替“花本”上的经线组织点；</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世纪初，法国纺织制造家雅卡尔</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Joseph-Marie Jacquard</a:t>
            </a:r>
            <a:r>
              <a:rPr kumimoji="0" lang="zh-CN" altLang="zh-CN" sz="1800" b="0" i="0"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mn-cs"/>
              </a:rPr>
              <a:t>用提花纹板，即穿孔卡片代替纸带，通过传动机件带动一定顺序的顶针拉钩，根据花纹组织协调动作提升经线织出花纹</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Charles Babbage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也据此设计出差分机</a:t>
            </a:r>
            <a:r>
              <a:rPr kumimoji="0" lang="zh-CN" altLang="zh-CN" sz="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zh-CN" sz="1800" b="0" i="0" u="none" strike="noStrike" kern="1200" cap="none" spc="0" normalizeH="0" baseline="0" noProof="0" dirty="0">
              <a:ln>
                <a:noFill/>
              </a:ln>
              <a:solidFill>
                <a:srgbClr val="136EC2"/>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世纪</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80</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年代，</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IBM</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创建者</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Herman Hollerith</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使用打孔卡来记录数据，贮存资料</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然后注入机器内编译结果，完成计算机程序设计，使本来需要十年时间才能得到的人口调查结果，在短短六星期内做到。</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注：</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IBM</a:t>
            </a:r>
            <a:r>
              <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为纪念纺织工业，后来在</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1994</a:t>
            </a:r>
            <a:r>
              <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年也将其操作系统命名为</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OS/2 Warp, warp</a:t>
            </a:r>
            <a:r>
              <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即是纺织布上的经线</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988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9EA142AF-3D9F-40BB-965D-F1C9DAF8FFC4}"/>
              </a:ext>
            </a:extLst>
          </p:cNvPr>
          <p:cNvSpPr>
            <a:spLocks noGrp="1" noChangeArrowheads="1"/>
          </p:cNvSpPr>
          <p:nvPr>
            <p:ph type="title"/>
          </p:nvPr>
        </p:nvSpPr>
        <p:spPr/>
        <p:txBody>
          <a:bodyPr/>
          <a:lstStyle/>
          <a:p>
            <a:pPr eaLnBrk="1" hangingPunct="1"/>
            <a:r>
              <a:rPr lang="en-US" altLang="zh-CN"/>
              <a:t>Ljmp  Q4: </a:t>
            </a:r>
            <a:r>
              <a:rPr lang="zh-CN" altLang="en-US"/>
              <a:t>为什么采用纸带？</a:t>
            </a:r>
          </a:p>
        </p:txBody>
      </p:sp>
      <p:pic>
        <p:nvPicPr>
          <p:cNvPr id="101379" name="Picture 4">
            <a:extLst>
              <a:ext uri="{FF2B5EF4-FFF2-40B4-BE49-F238E27FC236}">
                <a16:creationId xmlns:a16="http://schemas.microsoft.com/office/drawing/2014/main" id="{4DD36188-5590-4F80-9F35-D42188154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9975"/>
            <a:ext cx="3446463"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2">
            <a:extLst>
              <a:ext uri="{FF2B5EF4-FFF2-40B4-BE49-F238E27FC236}">
                <a16:creationId xmlns:a16="http://schemas.microsoft.com/office/drawing/2014/main" id="{EAE925B6-0F2F-4D32-B10D-524127E20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1106488"/>
            <a:ext cx="45434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a:extLst>
              <a:ext uri="{FF2B5EF4-FFF2-40B4-BE49-F238E27FC236}">
                <a16:creationId xmlns:a16="http://schemas.microsoft.com/office/drawing/2014/main" id="{C246B20A-319B-4DBF-90AB-31BC4F832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76700"/>
            <a:ext cx="49926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Rectangle 6">
            <a:extLst>
              <a:ext uri="{FF2B5EF4-FFF2-40B4-BE49-F238E27FC236}">
                <a16:creationId xmlns:a16="http://schemas.microsoft.com/office/drawing/2014/main" id="{396C8B1D-1F9E-4983-B79A-111D78F83ED9}"/>
              </a:ext>
            </a:extLst>
          </p:cNvPr>
          <p:cNvSpPr>
            <a:spLocks noChangeArrowheads="1"/>
          </p:cNvSpPr>
          <p:nvPr/>
        </p:nvSpPr>
        <p:spPr bwMode="auto">
          <a:xfrm>
            <a:off x="5021263" y="4706938"/>
            <a:ext cx="4572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1959</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NASA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IBM Electronic Data Processing_Machine</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83" name="Rectangle 8">
            <a:extLst>
              <a:ext uri="{FF2B5EF4-FFF2-40B4-BE49-F238E27FC236}">
                <a16:creationId xmlns:a16="http://schemas.microsoft.com/office/drawing/2014/main" id="{90DC7D2F-2E9C-41DD-9C8D-C5E047E22938}"/>
              </a:ext>
            </a:extLst>
          </p:cNvPr>
          <p:cNvSpPr>
            <a:spLocks noChangeArrowheads="1"/>
          </p:cNvSpPr>
          <p:nvPr/>
        </p:nvSpPr>
        <p:spPr bwMode="auto">
          <a:xfrm>
            <a:off x="5021263" y="594995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1935</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the U.S. Retirement accounting</a:t>
            </a:r>
          </a:p>
        </p:txBody>
      </p:sp>
    </p:spTree>
    <p:extLst>
      <p:ext uri="{BB962C8B-B14F-4D97-AF65-F5344CB8AC3E}">
        <p14:creationId xmlns:p14="http://schemas.microsoft.com/office/powerpoint/2010/main" val="428939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solidFill>
                  <a:schemeClr val="bg1">
                    <a:lumMod val="65000"/>
                  </a:schemeClr>
                </a:solidFill>
              </a:rPr>
              <a:t>计算理论与工具的演进</a:t>
            </a:r>
            <a:endParaRPr lang="en-US" altLang="zh-CN" sz="24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古代数学及计算工具</a:t>
            </a:r>
            <a:r>
              <a:rPr lang="en-US" altLang="zh-CN" sz="2000" b="1" dirty="0">
                <a:solidFill>
                  <a:schemeClr val="bg1">
                    <a:lumMod val="65000"/>
                  </a:schemeClr>
                </a:solidFill>
              </a:rPr>
              <a:t>---</a:t>
            </a:r>
            <a:r>
              <a:rPr lang="zh-CN" altLang="en-US" sz="2000" b="1" dirty="0">
                <a:solidFill>
                  <a:schemeClr val="bg1">
                    <a:lumMod val="65000"/>
                  </a:schemeClr>
                </a:solidFill>
              </a:rPr>
              <a:t>软件与硬件起源</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从微积分到可计算机性</a:t>
            </a:r>
            <a:r>
              <a:rPr lang="en-US" altLang="zh-CN" sz="2000" b="1" dirty="0">
                <a:solidFill>
                  <a:schemeClr val="bg1">
                    <a:lumMod val="65000"/>
                  </a:schemeClr>
                </a:solidFill>
              </a:rPr>
              <a:t>---</a:t>
            </a:r>
            <a:r>
              <a:rPr lang="zh-CN" altLang="en-US" sz="2000" b="1" dirty="0">
                <a:solidFill>
                  <a:schemeClr val="bg1">
                    <a:lumMod val="65000"/>
                  </a:schemeClr>
                </a:solidFill>
              </a:rPr>
              <a:t>计算理论的发展</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帕斯卡加法器</a:t>
            </a:r>
            <a:r>
              <a:rPr lang="en-US" altLang="zh-CN" sz="2000" b="1" dirty="0">
                <a:solidFill>
                  <a:schemeClr val="bg1">
                    <a:lumMod val="65000"/>
                  </a:schemeClr>
                </a:solidFill>
              </a:rPr>
              <a:t>---</a:t>
            </a:r>
            <a:r>
              <a:rPr lang="zh-CN" altLang="en-US" sz="2000" b="1" dirty="0">
                <a:solidFill>
                  <a:schemeClr val="bg1">
                    <a:lumMod val="65000"/>
                  </a:schemeClr>
                </a:solidFill>
              </a:rPr>
              <a:t>内动力计算机实践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巴贝奇分析机</a:t>
            </a:r>
            <a:r>
              <a:rPr lang="en-US" altLang="zh-CN" sz="2000" b="1" dirty="0">
                <a:solidFill>
                  <a:schemeClr val="bg1">
                    <a:lumMod val="65000"/>
                  </a:schemeClr>
                </a:solidFill>
              </a:rPr>
              <a:t>---</a:t>
            </a:r>
            <a:r>
              <a:rPr lang="zh-CN" altLang="en-US" sz="2000" b="1" dirty="0">
                <a:solidFill>
                  <a:schemeClr val="bg1">
                    <a:lumMod val="65000"/>
                  </a:schemeClr>
                </a:solidFill>
              </a:rPr>
              <a:t>内程序计算机实践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t>图灵机</a:t>
            </a:r>
            <a:r>
              <a:rPr lang="en-US" altLang="zh-CN" sz="2000" b="1" dirty="0"/>
              <a:t>---</a:t>
            </a:r>
            <a:r>
              <a:rPr lang="zh-CN" altLang="en-US" sz="2000" b="1" dirty="0"/>
              <a:t>现代计算机的理论模型</a:t>
            </a:r>
            <a:endParaRPr lang="en-US" altLang="zh-CN" sz="2000" b="1" dirty="0"/>
          </a:p>
          <a:p>
            <a:pPr eaLnBrk="1" hangingPunct="1">
              <a:lnSpc>
                <a:spcPct val="90000"/>
              </a:lnSpc>
              <a:spcBef>
                <a:spcPct val="80000"/>
              </a:spcBef>
            </a:pPr>
            <a:r>
              <a:rPr lang="en-US" altLang="zh-CN" sz="2400" b="1" dirty="0"/>
              <a:t>Von Neumann</a:t>
            </a:r>
            <a:r>
              <a:rPr lang="zh-CN" altLang="en-US" sz="2400" b="1" dirty="0"/>
              <a:t>计算机</a:t>
            </a:r>
          </a:p>
          <a:p>
            <a:pPr lvl="1" eaLnBrk="1" hangingPunct="1">
              <a:lnSpc>
                <a:spcPct val="90000"/>
              </a:lnSpc>
              <a:spcBef>
                <a:spcPct val="80000"/>
              </a:spcBef>
            </a:pPr>
            <a:r>
              <a:rPr lang="zh-CN" altLang="en-US" sz="2000" b="1" dirty="0"/>
              <a:t>计算机的硬件构成</a:t>
            </a:r>
          </a:p>
          <a:p>
            <a:pPr lvl="1" eaLnBrk="1" hangingPunct="1">
              <a:lnSpc>
                <a:spcPct val="90000"/>
              </a:lnSpc>
              <a:spcBef>
                <a:spcPct val="80000"/>
              </a:spcBef>
            </a:pPr>
            <a:r>
              <a:rPr lang="zh-CN" altLang="en-US" sz="2000" b="1" dirty="0"/>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extLst>
      <p:ext uri="{BB962C8B-B14F-4D97-AF65-F5344CB8AC3E}">
        <p14:creationId xmlns:p14="http://schemas.microsoft.com/office/powerpoint/2010/main" val="189929046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49505">
            <a:extLst>
              <a:ext uri="{FF2B5EF4-FFF2-40B4-BE49-F238E27FC236}">
                <a16:creationId xmlns:a16="http://schemas.microsoft.com/office/drawing/2014/main" id="{C7BE5D6E-5D74-4C35-933E-AEE160D67CFF}"/>
              </a:ext>
            </a:extLst>
          </p:cNvPr>
          <p:cNvSpPr>
            <a:spLocks noGrp="1" noChangeArrowheads="1"/>
          </p:cNvSpPr>
          <p:nvPr>
            <p:ph type="title"/>
          </p:nvPr>
        </p:nvSpPr>
        <p:spPr>
          <a:xfrm>
            <a:off x="179388" y="228600"/>
            <a:ext cx="7772400" cy="838200"/>
          </a:xfrm>
        </p:spPr>
        <p:txBody>
          <a:bodyPr/>
          <a:lstStyle/>
          <a:p>
            <a:pPr eaLnBrk="1" hangingPunct="1"/>
            <a:r>
              <a:rPr lang="en-US" altLang="zh-CN" dirty="0"/>
              <a:t>Turing</a:t>
            </a:r>
            <a:r>
              <a:rPr lang="zh-CN" altLang="en-US" dirty="0"/>
              <a:t>机</a:t>
            </a:r>
            <a:r>
              <a:rPr lang="en-US" altLang="zh-CN" dirty="0"/>
              <a:t>---</a:t>
            </a:r>
            <a:r>
              <a:rPr lang="zh-CN" altLang="en-US" dirty="0"/>
              <a:t>现代计算机理论模型</a:t>
            </a:r>
          </a:p>
        </p:txBody>
      </p:sp>
      <p:pic>
        <p:nvPicPr>
          <p:cNvPr id="74755" name="Picture 149506">
            <a:extLst>
              <a:ext uri="{FF2B5EF4-FFF2-40B4-BE49-F238E27FC236}">
                <a16:creationId xmlns:a16="http://schemas.microsoft.com/office/drawing/2014/main" id="{0678CF9A-1EF3-4EC4-B355-FDE83D03D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1196975"/>
            <a:ext cx="2351087"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149507">
            <a:extLst>
              <a:ext uri="{FF2B5EF4-FFF2-40B4-BE49-F238E27FC236}">
                <a16:creationId xmlns:a16="http://schemas.microsoft.com/office/drawing/2014/main" id="{CEAA16E3-C066-490A-A9B4-795535A01817}"/>
              </a:ext>
            </a:extLst>
          </p:cNvPr>
          <p:cNvSpPr txBox="1">
            <a:spLocks noChangeArrowheads="1"/>
          </p:cNvSpPr>
          <p:nvPr/>
        </p:nvSpPr>
        <p:spPr bwMode="auto">
          <a:xfrm>
            <a:off x="3635375" y="1149350"/>
            <a:ext cx="457200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latin typeface="Times New Roman" panose="02020603050405020304" pitchFamily="18" charset="0"/>
              </a:rPr>
              <a:t>        </a:t>
            </a:r>
            <a:r>
              <a:rPr lang="en-US" altLang="zh-CN" sz="1800">
                <a:latin typeface="Times New Roman" panose="02020603050405020304" pitchFamily="18" charset="0"/>
              </a:rPr>
              <a:t>1937</a:t>
            </a:r>
            <a:r>
              <a:rPr lang="zh-CN" altLang="en-US" sz="1800">
                <a:latin typeface="Times New Roman" panose="02020603050405020304" pitchFamily="18" charset="0"/>
              </a:rPr>
              <a:t>年，</a:t>
            </a:r>
            <a:r>
              <a:rPr lang="en-US" altLang="zh-CN" sz="1800">
                <a:latin typeface="Times New Roman" panose="02020603050405020304" pitchFamily="18" charset="0"/>
              </a:rPr>
              <a:t>Alan Turing</a:t>
            </a:r>
            <a:r>
              <a:rPr lang="zh-CN" altLang="en-US" sz="1800">
                <a:latin typeface="Times New Roman" panose="02020603050405020304" pitchFamily="18" charset="0"/>
              </a:rPr>
              <a:t>提出一种“</a:t>
            </a:r>
            <a:r>
              <a:rPr lang="zh-CN" altLang="en-US" sz="1800" b="1">
                <a:solidFill>
                  <a:srgbClr val="FF0000"/>
                </a:solidFill>
                <a:latin typeface="Times New Roman" panose="02020603050405020304" pitchFamily="18" charset="0"/>
              </a:rPr>
              <a:t>通用</a:t>
            </a:r>
            <a:r>
              <a:rPr lang="zh-CN" altLang="en-US" sz="1800">
                <a:latin typeface="Times New Roman" panose="02020603050405020304" pitchFamily="18" charset="0"/>
              </a:rPr>
              <a:t>”计算机的概念，它可以执行任何一个描述好的程序（算法），实现需要的功能，形成了“可计算性”概念的基础。</a:t>
            </a:r>
          </a:p>
          <a:p>
            <a:pPr eaLnBrk="1" hangingPunct="1">
              <a:spcBef>
                <a:spcPct val="50000"/>
              </a:spcBef>
              <a:buFontTx/>
              <a:buNone/>
            </a:pPr>
            <a:r>
              <a:rPr lang="zh-CN" altLang="en-US" sz="1800">
                <a:latin typeface="Times New Roman" panose="02020603050405020304" pitchFamily="18" charset="0"/>
              </a:rPr>
              <a:t>        其中图灵提出来的图灵机模型直观形象，得到较快普及，特别是</a:t>
            </a:r>
            <a:r>
              <a:rPr lang="zh-CN" altLang="en-US" sz="1800" b="1">
                <a:solidFill>
                  <a:srgbClr val="00B050"/>
                </a:solidFill>
                <a:latin typeface="Times New Roman" panose="02020603050405020304" pitchFamily="18" charset="0"/>
              </a:rPr>
              <a:t>存储程序的思想</a:t>
            </a:r>
            <a:r>
              <a:rPr lang="zh-CN" altLang="en-US" sz="1800">
                <a:latin typeface="Times New Roman" panose="02020603050405020304" pitchFamily="18" charset="0"/>
              </a:rPr>
              <a:t>，使计算机从专用走向通用，开创了计算机的新时代。</a:t>
            </a:r>
          </a:p>
        </p:txBody>
      </p:sp>
      <p:pic>
        <p:nvPicPr>
          <p:cNvPr id="74757" name="Picture 4" descr="C:\CourseNotes\CS 61\PattPatel_slides\2e_images\Chapt01\fig1_5.jpg">
            <a:extLst>
              <a:ext uri="{FF2B5EF4-FFF2-40B4-BE49-F238E27FC236}">
                <a16:creationId xmlns:a16="http://schemas.microsoft.com/office/drawing/2014/main" id="{0A80C46B-8053-47A8-B238-4DEB05B1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3" y="4652963"/>
            <a:ext cx="3995737"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ectangle 1">
            <a:extLst>
              <a:ext uri="{FF2B5EF4-FFF2-40B4-BE49-F238E27FC236}">
                <a16:creationId xmlns:a16="http://schemas.microsoft.com/office/drawing/2014/main" id="{DB901779-4FA1-428B-8AE7-A4E1AE078D23}"/>
              </a:ext>
            </a:extLst>
          </p:cNvPr>
          <p:cNvSpPr>
            <a:spLocks noChangeArrowheads="1"/>
          </p:cNvSpPr>
          <p:nvPr/>
        </p:nvSpPr>
        <p:spPr bwMode="auto">
          <a:xfrm>
            <a:off x="4197350" y="4797425"/>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a:t>
            </a:r>
            <a:r>
              <a:rPr lang="en-US" altLang="zh-CN" sz="1800"/>
              <a:t>a Universal Computational Device: a theoretical device that accepts both input data and instructions as to how to operate on the data</a:t>
            </a:r>
            <a:r>
              <a:rPr lang="zh-CN" altLang="en-US" sz="1800"/>
              <a:t>”</a:t>
            </a:r>
            <a:r>
              <a:rPr lang="en-US" altLang="zh-CN" sz="1800"/>
              <a:t>------Turing</a:t>
            </a:r>
            <a:endParaRPr lang="zh-CN" alt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7263EB5-A71A-4C29-91E4-4280C54E9B5C}"/>
              </a:ext>
            </a:extLst>
          </p:cNvPr>
          <p:cNvSpPr>
            <a:spLocks noGrp="1" noChangeArrowheads="1"/>
          </p:cNvSpPr>
          <p:nvPr>
            <p:ph type="title"/>
          </p:nvPr>
        </p:nvSpPr>
        <p:spPr/>
        <p:txBody>
          <a:bodyPr/>
          <a:lstStyle/>
          <a:p>
            <a:pPr eaLnBrk="1" hangingPunct="1"/>
            <a:r>
              <a:rPr lang="en-US" altLang="zh-CN"/>
              <a:t>Jmp Q2: </a:t>
            </a:r>
            <a:r>
              <a:rPr lang="zh-CN" altLang="en-US"/>
              <a:t>什么是计算机？</a:t>
            </a:r>
          </a:p>
        </p:txBody>
      </p:sp>
      <p:sp>
        <p:nvSpPr>
          <p:cNvPr id="28675" name="Content Placeholder 2">
            <a:extLst>
              <a:ext uri="{FF2B5EF4-FFF2-40B4-BE49-F238E27FC236}">
                <a16:creationId xmlns:a16="http://schemas.microsoft.com/office/drawing/2014/main" id="{37C1335B-1E0A-4B23-9AA6-3A9105EB7BE0}"/>
              </a:ext>
            </a:extLst>
          </p:cNvPr>
          <p:cNvSpPr>
            <a:spLocks noGrp="1" noChangeArrowheads="1"/>
          </p:cNvSpPr>
          <p:nvPr>
            <p:ph sz="half" idx="1"/>
          </p:nvPr>
        </p:nvSpPr>
        <p:spPr>
          <a:xfrm>
            <a:off x="457200" y="1054100"/>
            <a:ext cx="8297863" cy="4857750"/>
          </a:xfrm>
        </p:spPr>
        <p:txBody>
          <a:bodyPr/>
          <a:lstStyle/>
          <a:p>
            <a:pPr eaLnBrk="1" hangingPunct="1"/>
            <a:r>
              <a:rPr lang="zh-CN" altLang="en-US"/>
              <a:t>作为一名软件工程专业的研究生，对你而言，什么是计算机？</a:t>
            </a:r>
          </a:p>
        </p:txBody>
      </p:sp>
      <p:graphicFrame>
        <p:nvGraphicFramePr>
          <p:cNvPr id="28676" name="Content Placeholder 13316">
            <a:extLst>
              <a:ext uri="{FF2B5EF4-FFF2-40B4-BE49-F238E27FC236}">
                <a16:creationId xmlns:a16="http://schemas.microsoft.com/office/drawing/2014/main" id="{73EDF0B2-087A-49A0-BA0C-36D088F98DD0}"/>
              </a:ext>
            </a:extLst>
          </p:cNvPr>
          <p:cNvGraphicFramePr>
            <a:graphicFrameLocks noGrp="1"/>
          </p:cNvGraphicFramePr>
          <p:nvPr>
            <p:ph sz="half" idx="2"/>
          </p:nvPr>
        </p:nvGraphicFramePr>
        <p:xfrm>
          <a:off x="2411413" y="2563813"/>
          <a:ext cx="4000500" cy="3148012"/>
        </p:xfrm>
        <a:graphic>
          <a:graphicData uri="http://schemas.openxmlformats.org/presentationml/2006/ole">
            <mc:AlternateContent xmlns:mc="http://schemas.openxmlformats.org/markup-compatibility/2006">
              <mc:Choice xmlns:v="urn:schemas-microsoft-com:vml" Requires="v">
                <p:oleObj spid="_x0000_s28838" r:id="rId4" imgW="4000500" imgH="3148013" progId="MS_ClipArt_Gallery.2">
                  <p:embed/>
                </p:oleObj>
              </mc:Choice>
              <mc:Fallback>
                <p:oleObj r:id="rId4" imgW="4000500" imgH="3148013" progId="MS_ClipArt_Gallery.2">
                  <p:embed/>
                  <p:pic>
                    <p:nvPicPr>
                      <p:cNvPr id="0" name="Content Placeholder 13316"/>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563813"/>
                        <a:ext cx="4000500"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Text Box 1">
            <a:extLst>
              <a:ext uri="{FF2B5EF4-FFF2-40B4-BE49-F238E27FC236}">
                <a16:creationId xmlns:a16="http://schemas.microsoft.com/office/drawing/2014/main" id="{DE3862A2-A6DE-45D6-9879-0E73D6436726}"/>
              </a:ext>
            </a:extLst>
          </p:cNvPr>
          <p:cNvSpPr txBox="1">
            <a:spLocks noChangeArrowheads="1"/>
          </p:cNvSpPr>
          <p:nvPr/>
        </p:nvSpPr>
        <p:spPr bwMode="auto">
          <a:xfrm>
            <a:off x="5292725" y="3644900"/>
            <a:ext cx="993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CPU</a:t>
            </a:r>
          </a:p>
        </p:txBody>
      </p:sp>
      <p:sp>
        <p:nvSpPr>
          <p:cNvPr id="3" name="Text Box 2">
            <a:extLst>
              <a:ext uri="{FF2B5EF4-FFF2-40B4-BE49-F238E27FC236}">
                <a16:creationId xmlns:a16="http://schemas.microsoft.com/office/drawing/2014/main" id="{CE55CB18-2378-441E-B0E9-384D8DC296E2}"/>
              </a:ext>
            </a:extLst>
          </p:cNvPr>
          <p:cNvSpPr txBox="1">
            <a:spLocks noChangeArrowheads="1"/>
          </p:cNvSpPr>
          <p:nvPr/>
        </p:nvSpPr>
        <p:spPr bwMode="auto">
          <a:xfrm>
            <a:off x="5364163" y="3284538"/>
            <a:ext cx="1131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Memory</a:t>
            </a:r>
          </a:p>
        </p:txBody>
      </p:sp>
      <p:sp>
        <p:nvSpPr>
          <p:cNvPr id="4" name="Text Box 3">
            <a:extLst>
              <a:ext uri="{FF2B5EF4-FFF2-40B4-BE49-F238E27FC236}">
                <a16:creationId xmlns:a16="http://schemas.microsoft.com/office/drawing/2014/main" id="{BFCFFB71-49E0-40E6-8B3E-E798F4B4EF63}"/>
              </a:ext>
            </a:extLst>
          </p:cNvPr>
          <p:cNvSpPr txBox="1">
            <a:spLocks noChangeArrowheads="1"/>
          </p:cNvSpPr>
          <p:nvPr/>
        </p:nvSpPr>
        <p:spPr bwMode="auto">
          <a:xfrm>
            <a:off x="5940425" y="3571875"/>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Mainboard</a:t>
            </a:r>
          </a:p>
        </p:txBody>
      </p:sp>
      <p:sp>
        <p:nvSpPr>
          <p:cNvPr id="5" name="Text Box 4">
            <a:extLst>
              <a:ext uri="{FF2B5EF4-FFF2-40B4-BE49-F238E27FC236}">
                <a16:creationId xmlns:a16="http://schemas.microsoft.com/office/drawing/2014/main" id="{36E86822-708D-400C-8444-96AF4A8815A1}"/>
              </a:ext>
            </a:extLst>
          </p:cNvPr>
          <p:cNvSpPr txBox="1">
            <a:spLocks noChangeArrowheads="1"/>
          </p:cNvSpPr>
          <p:nvPr/>
        </p:nvSpPr>
        <p:spPr bwMode="auto">
          <a:xfrm>
            <a:off x="5724525" y="3284538"/>
            <a:ext cx="99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Bus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par>
                          <p:cTn id="10" fill="hold" nodeType="afterGroup">
                            <p:stCondLst>
                              <p:cond delay="500"/>
                            </p:stCondLst>
                            <p:childTnLst>
                              <p:par>
                                <p:cTn id="11" presetID="0" presetClass="path" presetSubtype="0" accel="50000" decel="50000" fill="hold" grpId="1" nodeType="afterEffect">
                                  <p:stCondLst>
                                    <p:cond delay="0"/>
                                  </p:stCondLst>
                                  <p:childTnLst>
                                    <p:animMotion origin="layout" path="M 0.000000 0.000000 L -0.007500 -0.007500 L -0.014028 -0.018611 L -0.024236 -0.031111 L -0.027986 -0.041019 L -0.030764 -0.050926 L -0.032639 -0.062130 L -0.035417 -0.074537 L -0.035417 -0.088241 L -0.040069 -0.103148 L -0.042917 -0.113056 L -0.047569 -0.125463 L -0.049444 -0.135463 L -0.050347 -0.145370 L -0.053125 -0.155278 L -0.055000 -0.167685 L -0.056875 -0.180093 L -0.056875 -0.190093 L -0.056875 -0.200000 L -0.058750 -0.211204 L -0.056875 -0.222407 L -0.056875 -0.232315 L -0.056875 -0.244722 L -0.056875 -0.254630 L -0.056875 -0.264630 L -0.055903 -0.274537 L -0.047569 -0.278241 " pathEditMode="relative" rAng="0" ptsTypes="">
                                      <p:cBhvr>
                                        <p:cTn id="12" dur="2000" fill="hold"/>
                                        <p:tgtEl>
                                          <p:spTgt spid="2"/>
                                        </p:tgtEl>
                                        <p:attrNameLst>
                                          <p:attrName>ppt_x,ppt_y</p:attrName>
                                        </p:attrNameLst>
                                      </p:cBhvr>
                                      <p:rCtr x="0" y="0"/>
                                    </p:animMotion>
                                  </p:childTnLst>
                                </p:cTn>
                              </p:par>
                            </p:childTnLst>
                          </p:cTn>
                        </p:par>
                        <p:par>
                          <p:cTn id="13" fill="hold" nodeType="afterGroup">
                            <p:stCondLst>
                              <p:cond delay="2500"/>
                            </p:stCondLst>
                            <p:childTnLst>
                              <p:par>
                                <p:cTn id="14" presetID="24" presetClass="emph" presetSubtype="0" fill="hold" grpId="0" nodeType="afterEffect">
                                  <p:stCondLst>
                                    <p:cond delay="0"/>
                                  </p:stCondLst>
                                  <p:childTnLst>
                                    <p:animClr clrSpc="hsl" dir="cw">
                                      <p:cBhvr override="childStyle">
                                        <p:cTn id="15" dur="500" fill="hold"/>
                                        <p:tgtEl>
                                          <p:spTgt spid="3"/>
                                        </p:tgtEl>
                                        <p:attrNameLst>
                                          <p:attrName>style.color</p:attrName>
                                        </p:attrNameLst>
                                      </p:cBhvr>
                                      <p:by>
                                        <p:hsl h="0" s="-12549" l="-25098"/>
                                      </p:by>
                                    </p:animClr>
                                    <p:animClr clrSpc="hsl" dir="cw">
                                      <p:cBhvr>
                                        <p:cTn id="16" dur="500" fill="hold"/>
                                        <p:tgtEl>
                                          <p:spTgt spid="3"/>
                                        </p:tgtEl>
                                        <p:attrNameLst>
                                          <p:attrName>fillcolor</p:attrName>
                                        </p:attrNameLst>
                                      </p:cBhvr>
                                      <p:by>
                                        <p:hsl h="0" s="-12549" l="-25098"/>
                                      </p:by>
                                    </p:animClr>
                                    <p:animClr clrSpc="hsl" dir="cw">
                                      <p:cBhvr>
                                        <p:cTn id="17" dur="500" fill="hold"/>
                                        <p:tgtEl>
                                          <p:spTgt spid="3"/>
                                        </p:tgtEl>
                                        <p:attrNameLst>
                                          <p:attrName>stroke.color</p:attrName>
                                        </p:attrNameLst>
                                      </p:cBhvr>
                                      <p:by>
                                        <p:hsl h="0" s="-12549" l="-25098"/>
                                      </p:by>
                                    </p:animClr>
                                    <p:set>
                                      <p:cBhvr>
                                        <p:cTn id="18" dur="500" fill="hold"/>
                                        <p:tgtEl>
                                          <p:spTgt spid="3"/>
                                        </p:tgtEl>
                                        <p:attrNameLst>
                                          <p:attrName>fill.type</p:attrName>
                                        </p:attrNameLst>
                                      </p:cBhvr>
                                      <p:to>
                                        <p:strVal val="solid"/>
                                      </p:to>
                                    </p:set>
                                  </p:childTnLst>
                                </p:cTn>
                              </p:par>
                            </p:childTnLst>
                          </p:cTn>
                        </p:par>
                        <p:par>
                          <p:cTn id="19" fill="hold" nodeType="afterGroup">
                            <p:stCondLst>
                              <p:cond delay="3000"/>
                            </p:stCondLst>
                            <p:childTnLst>
                              <p:par>
                                <p:cTn id="20" presetID="0" presetClass="path" presetSubtype="0" accel="50000" decel="50000" fill="hold" grpId="1" nodeType="afterEffect">
                                  <p:stCondLst>
                                    <p:cond delay="0"/>
                                  </p:stCondLst>
                                  <p:childTnLst>
                                    <p:animMotion origin="layout" path="M -0.009784 0.005982 L -0.011025 0.001484 L -0.012106 -0.005178 L -0.013795 -0.012674 L -0.014415 -0.018615 L -0.014875 -0.024557 L -0.015185 -0.031275 L -0.015645 -0.038715 L -0.015645 -0.046933 L -0.016415 -0.055872 L -0.016886 -0.061813 L -0.017656 -0.069254 L -0.017966 -0.075250 L -0.018116 -0.081192 L -0.018575 -0.087133 L -0.018886 -0.094574 L -0.019196 -0.102014 L -0.019196 -0.108010 L -0.019196 -0.113951 L -0.019506 -0.120671 L -0.019196 -0.127388 L -0.019196 -0.133330 L -0.019196 -0.140770 L -0.019196 -0.146711 L -0.019196 -0.152708 L -0.019035 -0.158648 L -0.017656 -0.160870 " pathEditMode="relative" rAng="0" ptsTypes="">
                                      <p:cBhvr>
                                        <p:cTn id="21" dur="1000" fill="hold"/>
                                        <p:tgtEl>
                                          <p:spTgt spid="3"/>
                                        </p:tgtEl>
                                        <p:attrNameLst>
                                          <p:attrName>ppt_x,ppt_y</p:attrName>
                                        </p:attrNameLst>
                                      </p:cBhvr>
                                      <p:rCtr x="0" y="0"/>
                                    </p:animMotion>
                                  </p:childTnLst>
                                </p:cTn>
                              </p:par>
                            </p:childTnLst>
                          </p:cTn>
                        </p:par>
                        <p:par>
                          <p:cTn id="22" fill="hold" nodeType="afterGroup">
                            <p:stCondLst>
                              <p:cond delay="4000"/>
                            </p:stCondLst>
                            <p:childTnLst>
                              <p:par>
                                <p:cTn id="23" presetID="25" presetClass="emph" presetSubtype="0" fill="hold" grpId="0" nodeType="afterEffect">
                                  <p:stCondLst>
                                    <p:cond delay="0"/>
                                  </p:stCondLst>
                                  <p:childTnLst>
                                    <p:animClr clrSpc="hsl" dir="cw">
                                      <p:cBhvr override="childStyle">
                                        <p:cTn id="24" dur="500" fill="hold"/>
                                        <p:tgtEl>
                                          <p:spTgt spid="5"/>
                                        </p:tgtEl>
                                        <p:attrNameLst>
                                          <p:attrName>style.color</p:attrName>
                                        </p:attrNameLst>
                                      </p:cBhvr>
                                      <p:by>
                                        <p:hsl h="0" s="-70588" l="0"/>
                                      </p:by>
                                    </p:animClr>
                                    <p:animClr clrSpc="hsl" dir="cw">
                                      <p:cBhvr>
                                        <p:cTn id="25" dur="500" fill="hold"/>
                                        <p:tgtEl>
                                          <p:spTgt spid="5"/>
                                        </p:tgtEl>
                                        <p:attrNameLst>
                                          <p:attrName>fillcolor</p:attrName>
                                        </p:attrNameLst>
                                      </p:cBhvr>
                                      <p:by>
                                        <p:hsl h="0" s="-70588" l="0"/>
                                      </p:by>
                                    </p:animClr>
                                    <p:animClr clrSpc="hsl" dir="cw">
                                      <p:cBhvr>
                                        <p:cTn id="26" dur="500" fill="hold"/>
                                        <p:tgtEl>
                                          <p:spTgt spid="5"/>
                                        </p:tgtEl>
                                        <p:attrNameLst>
                                          <p:attrName>stroke.color</p:attrName>
                                        </p:attrNameLst>
                                      </p:cBhvr>
                                      <p:by>
                                        <p:hsl h="0" s="-70588" l="0"/>
                                      </p:by>
                                    </p:animClr>
                                    <p:set>
                                      <p:cBhvr>
                                        <p:cTn id="27" dur="500" fill="hold"/>
                                        <p:tgtEl>
                                          <p:spTgt spid="5"/>
                                        </p:tgtEl>
                                        <p:attrNameLst>
                                          <p:attrName>fill.type</p:attrName>
                                        </p:attrNameLst>
                                      </p:cBhvr>
                                      <p:to>
                                        <p:strVal val="solid"/>
                                      </p:to>
                                    </p:set>
                                  </p:childTnLst>
                                </p:cTn>
                              </p:par>
                            </p:childTnLst>
                          </p:cTn>
                        </p:par>
                        <p:par>
                          <p:cTn id="28" fill="hold" nodeType="afterGroup">
                            <p:stCondLst>
                              <p:cond delay="4500"/>
                            </p:stCondLst>
                            <p:childTnLst>
                              <p:par>
                                <p:cTn id="29" presetID="0" presetClass="path" presetSubtype="0" accel="50000" decel="50000" fill="hold" grpId="1" nodeType="afterEffect">
                                  <p:stCondLst>
                                    <p:cond delay="0"/>
                                  </p:stCondLst>
                                  <p:childTnLst>
                                    <p:animMotion origin="layout" path="M -0.021158 0.002403 L -0.009983 -0.020059 L 0.000406 -0.039098 L 0.015948 -0.069416 L 0.022428 -0.079960 L 0.027600 -0.087488 L 0.031744 -0.092062 L 0.037278 -0.099310 L 0.039262 -0.097781 L 0.047678 -0.110571 L 0.052943 -0.118311 L 0.060999 -0.131385 L 0.064968 -0.136092 L 0.067619 -0.137795 L 0.072789 -0.145317 L 0.077109 -0.149758 L 0.081427 -0.154199 L 0.082875 -0.153084 L 0.084310 -0.151980 L 0.088455 -0.156557 L 0.087556 -0.149484 L 0.088991 -0.148381 L 0.090788 -0.146998 L 0.092223 -0.145891 L 0.093670 -0.144775 L 0.093797 -0.140650 L 0.083124 -0.114352 " pathEditMode="relative" rAng="7200000" ptsTypes="">
                                      <p:cBhvr>
                                        <p:cTn id="30" dur="1000" fill="hold"/>
                                        <p:tgtEl>
                                          <p:spTgt spid="5"/>
                                        </p:tgtEl>
                                        <p:attrNameLst>
                                          <p:attrName>ppt_x,ppt_y</p:attrName>
                                        </p:attrNameLst>
                                      </p:cBhvr>
                                      <p:rCtr x="0" y="0"/>
                                    </p:animMotion>
                                  </p:childTnLst>
                                </p:cTn>
                              </p:par>
                            </p:childTnLst>
                          </p:cTn>
                        </p:par>
                        <p:par>
                          <p:cTn id="31" fill="hold" nodeType="afterGroup">
                            <p:stCondLst>
                              <p:cond delay="5500"/>
                            </p:stCondLst>
                            <p:childTnLst>
                              <p:par>
                                <p:cTn id="32" presetID="25" presetClass="emph" presetSubtype="0" fill="hold" grpId="0" nodeType="afterEffect">
                                  <p:stCondLst>
                                    <p:cond delay="0"/>
                                  </p:stCondLst>
                                  <p:childTnLst>
                                    <p:animClr clrSpc="hsl" dir="cw">
                                      <p:cBhvr override="childStyle">
                                        <p:cTn id="33" dur="500" fill="hold"/>
                                        <p:tgtEl>
                                          <p:spTgt spid="4"/>
                                        </p:tgtEl>
                                        <p:attrNameLst>
                                          <p:attrName>style.color</p:attrName>
                                        </p:attrNameLst>
                                      </p:cBhvr>
                                      <p:by>
                                        <p:hsl h="0" s="-70588" l="0"/>
                                      </p:by>
                                    </p:animClr>
                                    <p:animClr clrSpc="hsl" dir="cw">
                                      <p:cBhvr>
                                        <p:cTn id="34" dur="500" fill="hold"/>
                                        <p:tgtEl>
                                          <p:spTgt spid="4"/>
                                        </p:tgtEl>
                                        <p:attrNameLst>
                                          <p:attrName>fillcolor</p:attrName>
                                        </p:attrNameLst>
                                      </p:cBhvr>
                                      <p:by>
                                        <p:hsl h="0" s="-70588" l="0"/>
                                      </p:by>
                                    </p:animClr>
                                    <p:animClr clrSpc="hsl" dir="cw">
                                      <p:cBhvr>
                                        <p:cTn id="35" dur="500" fill="hold"/>
                                        <p:tgtEl>
                                          <p:spTgt spid="4"/>
                                        </p:tgtEl>
                                        <p:attrNameLst>
                                          <p:attrName>stroke.color</p:attrName>
                                        </p:attrNameLst>
                                      </p:cBhvr>
                                      <p:by>
                                        <p:hsl h="0" s="-70588" l="0"/>
                                      </p:by>
                                    </p:animClr>
                                    <p:set>
                                      <p:cBhvr>
                                        <p:cTn id="36" dur="500" fill="hold"/>
                                        <p:tgtEl>
                                          <p:spTgt spid="4"/>
                                        </p:tgtEl>
                                        <p:attrNameLst>
                                          <p:attrName>fill.type</p:attrName>
                                        </p:attrNameLst>
                                      </p:cBhvr>
                                      <p:to>
                                        <p:strVal val="solid"/>
                                      </p:to>
                                    </p:set>
                                  </p:childTnLst>
                                </p:cTn>
                              </p:par>
                            </p:childTnLst>
                          </p:cTn>
                        </p:par>
                        <p:par>
                          <p:cTn id="37" fill="hold" nodeType="afterGroup">
                            <p:stCondLst>
                              <p:cond delay="6000"/>
                            </p:stCondLst>
                            <p:childTnLst>
                              <p:par>
                                <p:cTn id="38" presetID="0" presetClass="path" presetSubtype="0" accel="50000" decel="50000" fill="hold" grpId="1" nodeType="afterEffect">
                                  <p:stCondLst>
                                    <p:cond delay="0"/>
                                  </p:stCondLst>
                                  <p:childTnLst>
                                    <p:animMotion origin="layout" path="M 0.000457 -0.001839 L -0.002575 -0.008677 L -0.005214 -0.018808 L -0.009340 -0.030206 L -0.010856 -0.039240 L -0.011979 -0.048274 L -0.012737 -0.058490 L -0.013860 -0.069803 L -0.013860 -0.082298 L -0.015741 -0.095890 L -0.016892 -0.104925 L -0.018773 -0.116238 L -0.019531 -0.125356 L -0.019896 -0.134389 L -0.021019 -0.143423 L -0.021777 -0.154736 L -0.022535 -0.166050 L -0.022535 -0.175168 L -0.022535 -0.184201 L -0.023293 -0.194417 L -0.022535 -0.204632 L -0.022535 -0.213667 L -0.022535 -0.224980 L -0.022535 -0.234014 L -0.022535 -0.243132 L -0.022142 -0.252165 L -0.018773 -0.255543 " pathEditMode="relative" rAng="0" ptsTypes="">
                                      <p:cBhvr>
                                        <p:cTn id="39" dur="1000" fill="hold"/>
                                        <p:tgtEl>
                                          <p:spTgt spid="4"/>
                                        </p:tgtEl>
                                        <p:attrNameLst>
                                          <p:attrName>ppt_x,ppt_y</p:attrName>
                                        </p:attrNameLst>
                                      </p:cBhvr>
                                      <p:rCtr x="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782337">
            <a:extLst>
              <a:ext uri="{FF2B5EF4-FFF2-40B4-BE49-F238E27FC236}">
                <a16:creationId xmlns:a16="http://schemas.microsoft.com/office/drawing/2014/main" id="{FD1BA0CA-39D5-4F78-B5FE-D8504CAA430F}"/>
              </a:ext>
            </a:extLst>
          </p:cNvPr>
          <p:cNvSpPr>
            <a:spLocks noGrp="1" noChangeArrowheads="1"/>
          </p:cNvSpPr>
          <p:nvPr>
            <p:ph type="title"/>
          </p:nvPr>
        </p:nvSpPr>
        <p:spPr/>
        <p:txBody>
          <a:bodyPr/>
          <a:lstStyle/>
          <a:p>
            <a:pPr eaLnBrk="1" hangingPunct="1"/>
            <a:r>
              <a:rPr lang="zh-CN" altLang="en-US"/>
              <a:t>图灵机模型</a:t>
            </a:r>
          </a:p>
        </p:txBody>
      </p:sp>
      <p:sp>
        <p:nvSpPr>
          <p:cNvPr id="76803" name="Text Placeholder 782338">
            <a:extLst>
              <a:ext uri="{FF2B5EF4-FFF2-40B4-BE49-F238E27FC236}">
                <a16:creationId xmlns:a16="http://schemas.microsoft.com/office/drawing/2014/main" id="{2C647038-F1EA-4E69-B050-AE1076DE236F}"/>
              </a:ext>
            </a:extLst>
          </p:cNvPr>
          <p:cNvSpPr>
            <a:spLocks noGrp="1" noChangeArrowheads="1"/>
          </p:cNvSpPr>
          <p:nvPr>
            <p:ph idx="1"/>
          </p:nvPr>
        </p:nvSpPr>
        <p:spPr>
          <a:xfrm>
            <a:off x="457200" y="1268413"/>
            <a:ext cx="8229600" cy="2881312"/>
          </a:xfrm>
        </p:spPr>
        <p:txBody>
          <a:bodyPr/>
          <a:lstStyle/>
          <a:p>
            <a:pPr eaLnBrk="1" hangingPunct="1">
              <a:lnSpc>
                <a:spcPct val="80000"/>
              </a:lnSpc>
            </a:pPr>
            <a:r>
              <a:rPr lang="zh-CN" altLang="en-US" sz="2800" dirty="0"/>
              <a:t>结构</a:t>
            </a:r>
          </a:p>
          <a:p>
            <a:pPr lvl="1" eaLnBrk="1" hangingPunct="1">
              <a:lnSpc>
                <a:spcPct val="80000"/>
              </a:lnSpc>
            </a:pPr>
            <a:r>
              <a:rPr lang="zh-CN" altLang="en-US" sz="2400" dirty="0"/>
              <a:t>一条两端可以无限延伸的纸带</a:t>
            </a:r>
            <a:r>
              <a:rPr lang="en-US" altLang="zh-CN" sz="2400" dirty="0"/>
              <a:t>TAPE</a:t>
            </a:r>
            <a:r>
              <a:rPr lang="zh-CN" altLang="en-US" sz="2400" dirty="0"/>
              <a:t>（其上有无穷多可擦写的小格）；</a:t>
            </a:r>
          </a:p>
          <a:p>
            <a:pPr lvl="1" eaLnBrk="1" hangingPunct="1">
              <a:lnSpc>
                <a:spcPct val="80000"/>
              </a:lnSpc>
            </a:pPr>
            <a:r>
              <a:rPr lang="zh-CN" altLang="en-US" sz="2400" dirty="0"/>
              <a:t>一个读写头</a:t>
            </a:r>
            <a:r>
              <a:rPr lang="en-US" altLang="zh-CN" sz="2400" dirty="0"/>
              <a:t>HEAD</a:t>
            </a:r>
            <a:r>
              <a:rPr lang="zh-CN" altLang="en-US" sz="2400" dirty="0"/>
              <a:t>（符号包括</a:t>
            </a:r>
            <a:r>
              <a:rPr lang="en-US" altLang="zh-CN" sz="2400" dirty="0"/>
              <a:t>0</a:t>
            </a:r>
            <a:r>
              <a:rPr lang="zh-CN" altLang="en-US" sz="2400" dirty="0"/>
              <a:t>、</a:t>
            </a:r>
            <a:r>
              <a:rPr lang="en-US" altLang="zh-CN" sz="2400" dirty="0"/>
              <a:t>1</a:t>
            </a:r>
            <a:r>
              <a:rPr lang="zh-CN" altLang="en-US" sz="2400" dirty="0"/>
              <a:t>、</a:t>
            </a:r>
            <a:r>
              <a:rPr lang="en-US" altLang="zh-CN" sz="2400" dirty="0"/>
              <a:t>b</a:t>
            </a:r>
            <a:r>
              <a:rPr lang="zh-CN" altLang="en-US" sz="2400" dirty="0"/>
              <a:t>）；</a:t>
            </a:r>
          </a:p>
          <a:p>
            <a:pPr lvl="1" eaLnBrk="1" hangingPunct="1">
              <a:lnSpc>
                <a:spcPct val="80000"/>
              </a:lnSpc>
            </a:pPr>
            <a:r>
              <a:rPr lang="zh-CN" altLang="en-US" sz="2400" dirty="0"/>
              <a:t>一个控制器</a:t>
            </a:r>
            <a:r>
              <a:rPr lang="en-US" altLang="zh-CN" sz="2400" dirty="0"/>
              <a:t>TABLE</a:t>
            </a:r>
            <a:r>
              <a:rPr lang="zh-CN" altLang="en-US" sz="2400" dirty="0"/>
              <a:t>（</a:t>
            </a:r>
            <a:r>
              <a:rPr lang="zh-CN" altLang="en-US" sz="2000" dirty="0"/>
              <a:t>规则集，根据状态和输入获得输出</a:t>
            </a:r>
            <a:r>
              <a:rPr lang="zh-CN" altLang="en-US" sz="2400" dirty="0"/>
              <a:t>）</a:t>
            </a:r>
          </a:p>
          <a:p>
            <a:pPr lvl="2" eaLnBrk="1" hangingPunct="1">
              <a:lnSpc>
                <a:spcPct val="80000"/>
              </a:lnSpc>
            </a:pPr>
            <a:r>
              <a:rPr lang="zh-CN" altLang="en-US" sz="2000" dirty="0"/>
              <a:t>（状态、符号）</a:t>
            </a:r>
            <a:r>
              <a:rPr lang="en-US" altLang="zh-CN" sz="2000" dirty="0"/>
              <a:t>→</a:t>
            </a:r>
            <a:r>
              <a:rPr lang="zh-CN" altLang="en-US" sz="2000" dirty="0"/>
              <a:t>（写符号、移动、状态）</a:t>
            </a:r>
          </a:p>
          <a:p>
            <a:pPr lvl="2" eaLnBrk="1" hangingPunct="1">
              <a:lnSpc>
                <a:spcPct val="80000"/>
              </a:lnSpc>
            </a:pPr>
            <a:r>
              <a:rPr lang="zh-CN" altLang="en-US" sz="2000" dirty="0"/>
              <a:t>  状态集：含一个开始状态，一个结束状态</a:t>
            </a:r>
            <a:endParaRPr lang="en-US" altLang="zh-CN" sz="2000" dirty="0"/>
          </a:p>
          <a:p>
            <a:pPr lvl="1" eaLnBrk="1" hangingPunct="1">
              <a:lnSpc>
                <a:spcPct val="80000"/>
              </a:lnSpc>
            </a:pPr>
            <a:r>
              <a:rPr lang="zh-CN" altLang="en-US" sz="2400" dirty="0"/>
              <a:t>一个状态寄存器</a:t>
            </a:r>
            <a:endParaRPr lang="en-US" altLang="zh-CN" sz="2400" dirty="0"/>
          </a:p>
        </p:txBody>
      </p:sp>
      <p:graphicFrame>
        <p:nvGraphicFramePr>
          <p:cNvPr id="72708" name="内容占位符 72707">
            <a:extLst>
              <a:ext uri="{FF2B5EF4-FFF2-40B4-BE49-F238E27FC236}">
                <a16:creationId xmlns:a16="http://schemas.microsoft.com/office/drawing/2014/main" id="{A6CD893D-CFD2-422A-A352-E41D47FA5EC9}"/>
              </a:ext>
            </a:extLst>
          </p:cNvPr>
          <p:cNvGraphicFramePr>
            <a:graphicFrameLocks noGrp="1"/>
          </p:cNvGraphicFramePr>
          <p:nvPr>
            <p:ph sz="half" idx="4294967295"/>
          </p:nvPr>
        </p:nvGraphicFramePr>
        <p:xfrm>
          <a:off x="1403350" y="4581525"/>
          <a:ext cx="4038600" cy="304800"/>
        </p:xfrm>
        <a:graphic>
          <a:graphicData uri="http://schemas.openxmlformats.org/drawingml/2006/table">
            <a:tbl>
              <a:tblPr/>
              <a:tblGrid>
                <a:gridCol w="238125">
                  <a:extLst>
                    <a:ext uri="{9D8B030D-6E8A-4147-A177-3AD203B41FA5}">
                      <a16:colId xmlns:a16="http://schemas.microsoft.com/office/drawing/2014/main" val="20000"/>
                    </a:ext>
                  </a:extLst>
                </a:gridCol>
                <a:gridCol w="236538">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6537">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6538">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gridCol w="258762">
                  <a:extLst>
                    <a:ext uri="{9D8B030D-6E8A-4147-A177-3AD203B41FA5}">
                      <a16:colId xmlns:a16="http://schemas.microsoft.com/office/drawing/2014/main" val="20008"/>
                    </a:ext>
                  </a:extLst>
                </a:gridCol>
                <a:gridCol w="217488">
                  <a:extLst>
                    <a:ext uri="{9D8B030D-6E8A-4147-A177-3AD203B41FA5}">
                      <a16:colId xmlns:a16="http://schemas.microsoft.com/office/drawing/2014/main" val="20009"/>
                    </a:ext>
                  </a:extLst>
                </a:gridCol>
                <a:gridCol w="236537">
                  <a:extLst>
                    <a:ext uri="{9D8B030D-6E8A-4147-A177-3AD203B41FA5}">
                      <a16:colId xmlns:a16="http://schemas.microsoft.com/office/drawing/2014/main" val="20010"/>
                    </a:ext>
                  </a:extLst>
                </a:gridCol>
                <a:gridCol w="238125">
                  <a:extLst>
                    <a:ext uri="{9D8B030D-6E8A-4147-A177-3AD203B41FA5}">
                      <a16:colId xmlns:a16="http://schemas.microsoft.com/office/drawing/2014/main" val="20011"/>
                    </a:ext>
                  </a:extLst>
                </a:gridCol>
                <a:gridCol w="236538">
                  <a:extLst>
                    <a:ext uri="{9D8B030D-6E8A-4147-A177-3AD203B41FA5}">
                      <a16:colId xmlns:a16="http://schemas.microsoft.com/office/drawing/2014/main" val="20012"/>
                    </a:ext>
                  </a:extLst>
                </a:gridCol>
                <a:gridCol w="238125">
                  <a:extLst>
                    <a:ext uri="{9D8B030D-6E8A-4147-A177-3AD203B41FA5}">
                      <a16:colId xmlns:a16="http://schemas.microsoft.com/office/drawing/2014/main" val="20013"/>
                    </a:ext>
                  </a:extLst>
                </a:gridCol>
                <a:gridCol w="238125">
                  <a:extLst>
                    <a:ext uri="{9D8B030D-6E8A-4147-A177-3AD203B41FA5}">
                      <a16:colId xmlns:a16="http://schemas.microsoft.com/office/drawing/2014/main" val="20014"/>
                    </a:ext>
                  </a:extLst>
                </a:gridCol>
                <a:gridCol w="236537">
                  <a:extLst>
                    <a:ext uri="{9D8B030D-6E8A-4147-A177-3AD203B41FA5}">
                      <a16:colId xmlns:a16="http://schemas.microsoft.com/office/drawing/2014/main" val="20015"/>
                    </a:ext>
                  </a:extLst>
                </a:gridCol>
                <a:gridCol w="238125">
                  <a:extLst>
                    <a:ext uri="{9D8B030D-6E8A-4147-A177-3AD203B41FA5}">
                      <a16:colId xmlns:a16="http://schemas.microsoft.com/office/drawing/2014/main" val="20016"/>
                    </a:ext>
                  </a:extLst>
                </a:gridCol>
              </a:tblGrid>
              <a:tr h="304800">
                <a:tc>
                  <a:txBody>
                    <a:bodyPr/>
                    <a:lstStyle/>
                    <a:p>
                      <a:pPr lvl="0" eaLnBrk="1" hangingPunct="1">
                        <a:spcBef>
                          <a:spcPct val="20000"/>
                        </a:spcBef>
                        <a:buNone/>
                      </a:pPr>
                      <a:endParaRPr lang="zh-CN" altLang="en-US" sz="1400">
                        <a:latin typeface="Arial" panose="020B0604020202020204" pitchFamily="34" charset="0"/>
                        <a:ea typeface="宋体" panose="02010600030101010101" pitchFamily="2" charset="-122"/>
                      </a:endParaRPr>
                    </a:p>
                  </a:txBody>
                  <a:tcPr>
                    <a:lnL>
                      <a:noFill/>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r>
                        <a:rPr lang="en-US" altLang="zh-CN" sz="1400" dirty="0">
                          <a:latin typeface="Arial" panose="020B0604020202020204" pitchFamily="34" charset="0"/>
                          <a:ea typeface="宋体" panose="02010600030101010101" pitchFamily="2" charset="-122"/>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endParaRPr lang="zh-CN" altLang="en-US" sz="140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a:noFill/>
                    </a:lnT>
                    <a:lnB>
                      <a:noFill/>
                    </a:lnB>
                    <a:lnTlToBr>
                      <a:noFill/>
                    </a:lnTlToBr>
                    <a:lnBlToTr>
                      <a:noFill/>
                    </a:lnBlToTr>
                    <a:noFill/>
                  </a:tcPr>
                </a:tc>
                <a:tc>
                  <a:txBody>
                    <a:bodyPr/>
                    <a:lstStyle/>
                    <a:p>
                      <a:pPr lvl="0" eaLnBrk="1" hangingPunct="1">
                        <a:spcBef>
                          <a:spcPct val="20000"/>
                        </a:spcBef>
                        <a:buNone/>
                      </a:pPr>
                      <a:endParaRPr lang="zh-CN" altLang="en-US" sz="140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5574" name="Straight Connector 782409">
            <a:extLst>
              <a:ext uri="{FF2B5EF4-FFF2-40B4-BE49-F238E27FC236}">
                <a16:creationId xmlns:a16="http://schemas.microsoft.com/office/drawing/2014/main" id="{25ACBF90-5A60-4456-8790-EF9C068B0E82}"/>
              </a:ext>
            </a:extLst>
          </p:cNvPr>
          <p:cNvSpPr>
            <a:spLocks noChangeShapeType="1"/>
          </p:cNvSpPr>
          <p:nvPr/>
        </p:nvSpPr>
        <p:spPr bwMode="auto">
          <a:xfrm>
            <a:off x="466725" y="4581525"/>
            <a:ext cx="59039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5575" name="Straight Connector 782410">
            <a:extLst>
              <a:ext uri="{FF2B5EF4-FFF2-40B4-BE49-F238E27FC236}">
                <a16:creationId xmlns:a16="http://schemas.microsoft.com/office/drawing/2014/main" id="{33427C78-22E9-4CB7-B135-07EBF4F2E3F9}"/>
              </a:ext>
            </a:extLst>
          </p:cNvPr>
          <p:cNvSpPr>
            <a:spLocks noChangeShapeType="1"/>
          </p:cNvSpPr>
          <p:nvPr/>
        </p:nvSpPr>
        <p:spPr bwMode="auto">
          <a:xfrm>
            <a:off x="466725" y="4868863"/>
            <a:ext cx="59039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nvGrpSpPr>
          <p:cNvPr id="76840" name="Group 782411">
            <a:extLst>
              <a:ext uri="{FF2B5EF4-FFF2-40B4-BE49-F238E27FC236}">
                <a16:creationId xmlns:a16="http://schemas.microsoft.com/office/drawing/2014/main" id="{73C16F61-DDC6-4554-A882-6049C6D464E3}"/>
              </a:ext>
            </a:extLst>
          </p:cNvPr>
          <p:cNvGrpSpPr>
            <a:grpSpLocks/>
          </p:cNvGrpSpPr>
          <p:nvPr/>
        </p:nvGrpSpPr>
        <p:grpSpPr bwMode="auto">
          <a:xfrm>
            <a:off x="2252663" y="4941888"/>
            <a:ext cx="879475" cy="592137"/>
            <a:chOff x="1483" y="3249"/>
            <a:chExt cx="554" cy="373"/>
          </a:xfrm>
        </p:grpSpPr>
        <p:sp>
          <p:nvSpPr>
            <p:cNvPr id="76855" name="Rectangle 782412">
              <a:extLst>
                <a:ext uri="{FF2B5EF4-FFF2-40B4-BE49-F238E27FC236}">
                  <a16:creationId xmlns:a16="http://schemas.microsoft.com/office/drawing/2014/main" id="{070DD852-12EC-463C-AFF7-435E1C2309DC}"/>
                </a:ext>
              </a:extLst>
            </p:cNvPr>
            <p:cNvSpPr>
              <a:spLocks noChangeArrowheads="1"/>
            </p:cNvSpPr>
            <p:nvPr/>
          </p:nvSpPr>
          <p:spPr bwMode="auto">
            <a:xfrm>
              <a:off x="1701" y="3249"/>
              <a:ext cx="136" cy="136"/>
            </a:xfrm>
            <a:prstGeom prst="rect">
              <a:avLst/>
            </a:prstGeom>
            <a:solidFill>
              <a:schemeClr val="hlink"/>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76856" name="Text Box 782413">
              <a:extLst>
                <a:ext uri="{FF2B5EF4-FFF2-40B4-BE49-F238E27FC236}">
                  <a16:creationId xmlns:a16="http://schemas.microsoft.com/office/drawing/2014/main" id="{C48D051C-C755-4AA4-9CF2-9E1C4F5AEAC3}"/>
                </a:ext>
              </a:extLst>
            </p:cNvPr>
            <p:cNvSpPr txBox="1">
              <a:spLocks noChangeArrowheads="1"/>
            </p:cNvSpPr>
            <p:nvPr/>
          </p:nvSpPr>
          <p:spPr bwMode="auto">
            <a:xfrm>
              <a:off x="1483" y="3385"/>
              <a:ext cx="55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控制器</a:t>
              </a:r>
            </a:p>
          </p:txBody>
        </p:sp>
      </p:grpSp>
      <p:sp>
        <p:nvSpPr>
          <p:cNvPr id="76843" name="Text Box 782416">
            <a:extLst>
              <a:ext uri="{FF2B5EF4-FFF2-40B4-BE49-F238E27FC236}">
                <a16:creationId xmlns:a16="http://schemas.microsoft.com/office/drawing/2014/main" id="{088E5D92-F144-431F-A711-40ADC25BE09E}"/>
              </a:ext>
            </a:extLst>
          </p:cNvPr>
          <p:cNvSpPr txBox="1">
            <a:spLocks noChangeArrowheads="1"/>
          </p:cNvSpPr>
          <p:nvPr/>
        </p:nvSpPr>
        <p:spPr bwMode="auto">
          <a:xfrm>
            <a:off x="395288" y="5924550"/>
            <a:ext cx="678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当进入结束状态时，图灵机停机，纸带上的内容为输出结果</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782337">
            <a:extLst>
              <a:ext uri="{FF2B5EF4-FFF2-40B4-BE49-F238E27FC236}">
                <a16:creationId xmlns:a16="http://schemas.microsoft.com/office/drawing/2014/main" id="{263F0D3E-723D-46A8-ABCC-746F26CE7EA7}"/>
              </a:ext>
            </a:extLst>
          </p:cNvPr>
          <p:cNvSpPr>
            <a:spLocks noGrp="1" noChangeArrowheads="1"/>
          </p:cNvSpPr>
          <p:nvPr>
            <p:ph type="title"/>
          </p:nvPr>
        </p:nvSpPr>
        <p:spPr/>
        <p:txBody>
          <a:bodyPr/>
          <a:lstStyle/>
          <a:p>
            <a:pPr eaLnBrk="1" hangingPunct="1"/>
            <a:r>
              <a:rPr lang="zh-CN" altLang="en-US"/>
              <a:t>图灵机模型</a:t>
            </a:r>
          </a:p>
        </p:txBody>
      </p:sp>
      <p:pic>
        <p:nvPicPr>
          <p:cNvPr id="78851" name="Picture 2" descr="http://g.hiphotos.baidu.com/baike/pic/item/0823dd54564e92584724bde19c82d158ccbf4ea8.jpg">
            <a:extLst>
              <a:ext uri="{FF2B5EF4-FFF2-40B4-BE49-F238E27FC236}">
                <a16:creationId xmlns:a16="http://schemas.microsoft.com/office/drawing/2014/main" id="{6E38EA90-C3BF-4921-8DCF-80BE45703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011238"/>
            <a:ext cx="390525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3">
            <a:extLst>
              <a:ext uri="{FF2B5EF4-FFF2-40B4-BE49-F238E27FC236}">
                <a16:creationId xmlns:a16="http://schemas.microsoft.com/office/drawing/2014/main" id="{1D66BF10-79BC-42DF-9141-1BF8C0E7B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263" y="5159375"/>
            <a:ext cx="489267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782337">
            <a:extLst>
              <a:ext uri="{FF2B5EF4-FFF2-40B4-BE49-F238E27FC236}">
                <a16:creationId xmlns:a16="http://schemas.microsoft.com/office/drawing/2014/main" id="{4F52645F-51DE-4ECD-87E6-64A77599CA4F}"/>
              </a:ext>
            </a:extLst>
          </p:cNvPr>
          <p:cNvSpPr>
            <a:spLocks noGrp="1" noChangeArrowheads="1"/>
          </p:cNvSpPr>
          <p:nvPr>
            <p:ph type="title"/>
          </p:nvPr>
        </p:nvSpPr>
        <p:spPr/>
        <p:txBody>
          <a:bodyPr/>
          <a:lstStyle/>
          <a:p>
            <a:pPr eaLnBrk="1" hangingPunct="1"/>
            <a:r>
              <a:rPr lang="zh-CN" altLang="en-US"/>
              <a:t>图灵机模型</a:t>
            </a:r>
            <a:r>
              <a:rPr lang="en-US" altLang="zh-CN"/>
              <a:t>---</a:t>
            </a:r>
            <a:r>
              <a:rPr lang="zh-CN" altLang="en-US"/>
              <a:t>虫子比喻</a:t>
            </a:r>
          </a:p>
        </p:txBody>
      </p:sp>
      <p:sp>
        <p:nvSpPr>
          <p:cNvPr id="80899" name="TextBox 3">
            <a:extLst>
              <a:ext uri="{FF2B5EF4-FFF2-40B4-BE49-F238E27FC236}">
                <a16:creationId xmlns:a16="http://schemas.microsoft.com/office/drawing/2014/main" id="{B585FAF7-F7CD-42AC-8F6D-01D0301425BD}"/>
              </a:ext>
            </a:extLst>
          </p:cNvPr>
          <p:cNvSpPr txBox="1">
            <a:spLocks noChangeArrowheads="1"/>
          </p:cNvSpPr>
          <p:nvPr/>
        </p:nvSpPr>
        <p:spPr bwMode="auto">
          <a:xfrm>
            <a:off x="900113" y="6381750"/>
            <a:ext cx="755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t>摘自</a:t>
            </a:r>
            <a:r>
              <a:rPr lang="en-US" altLang="zh-CN" sz="1400"/>
              <a:t>《Turing machine and computing》</a:t>
            </a:r>
            <a:r>
              <a:rPr lang="zh-CN" altLang="en-US" sz="1400"/>
              <a:t>张江</a:t>
            </a:r>
            <a:r>
              <a:rPr lang="en-US" altLang="zh-CN" sz="1400"/>
              <a:t>(email: jakezj@163.com)</a:t>
            </a:r>
            <a:endParaRPr lang="zh-CN" altLang="en-US" sz="1400"/>
          </a:p>
        </p:txBody>
      </p:sp>
      <p:pic>
        <p:nvPicPr>
          <p:cNvPr id="80900" name="Picture 4">
            <a:extLst>
              <a:ext uri="{FF2B5EF4-FFF2-40B4-BE49-F238E27FC236}">
                <a16:creationId xmlns:a16="http://schemas.microsoft.com/office/drawing/2014/main" id="{1A606888-C0A4-4F0D-948B-24D568F8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196975"/>
            <a:ext cx="65071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a:extLst>
              <a:ext uri="{FF2B5EF4-FFF2-40B4-BE49-F238E27FC236}">
                <a16:creationId xmlns:a16="http://schemas.microsoft.com/office/drawing/2014/main" id="{6CB2ECD0-D407-4914-953C-91F6936B1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825" y="2835275"/>
            <a:ext cx="15081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6">
            <a:extLst>
              <a:ext uri="{FF2B5EF4-FFF2-40B4-BE49-F238E27FC236}">
                <a16:creationId xmlns:a16="http://schemas.microsoft.com/office/drawing/2014/main" id="{156AEFD6-5C55-4886-9B51-98BB8A19B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652963"/>
            <a:ext cx="6507162"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782337">
            <a:extLst>
              <a:ext uri="{FF2B5EF4-FFF2-40B4-BE49-F238E27FC236}">
                <a16:creationId xmlns:a16="http://schemas.microsoft.com/office/drawing/2014/main" id="{9A31007D-D107-4B22-BDDA-4C5A2B004C03}"/>
              </a:ext>
            </a:extLst>
          </p:cNvPr>
          <p:cNvSpPr>
            <a:spLocks noGrp="1" noChangeArrowheads="1"/>
          </p:cNvSpPr>
          <p:nvPr>
            <p:ph type="title"/>
          </p:nvPr>
        </p:nvSpPr>
        <p:spPr/>
        <p:txBody>
          <a:bodyPr/>
          <a:lstStyle/>
          <a:p>
            <a:pPr eaLnBrk="1" hangingPunct="1"/>
            <a:r>
              <a:rPr lang="zh-CN" altLang="en-US"/>
              <a:t>图灵机模型</a:t>
            </a:r>
            <a:r>
              <a:rPr lang="en-US" altLang="zh-CN"/>
              <a:t>---</a:t>
            </a:r>
            <a:r>
              <a:rPr lang="zh-CN" altLang="en-US"/>
              <a:t>虫子比喻</a:t>
            </a:r>
          </a:p>
        </p:txBody>
      </p:sp>
      <p:sp>
        <p:nvSpPr>
          <p:cNvPr id="82947" name="TextBox 3">
            <a:extLst>
              <a:ext uri="{FF2B5EF4-FFF2-40B4-BE49-F238E27FC236}">
                <a16:creationId xmlns:a16="http://schemas.microsoft.com/office/drawing/2014/main" id="{6CB4385F-0614-43E3-9BDF-A31B96CA3362}"/>
              </a:ext>
            </a:extLst>
          </p:cNvPr>
          <p:cNvSpPr txBox="1">
            <a:spLocks noChangeArrowheads="1"/>
          </p:cNvSpPr>
          <p:nvPr/>
        </p:nvSpPr>
        <p:spPr bwMode="auto">
          <a:xfrm>
            <a:off x="900113" y="6381750"/>
            <a:ext cx="755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t>摘自</a:t>
            </a:r>
            <a:r>
              <a:rPr lang="en-US" altLang="zh-CN" sz="1400"/>
              <a:t>《Turing machine and computing》</a:t>
            </a:r>
            <a:r>
              <a:rPr lang="zh-CN" altLang="en-US" sz="1400"/>
              <a:t>张江</a:t>
            </a:r>
            <a:r>
              <a:rPr lang="en-US" altLang="zh-CN" sz="1400"/>
              <a:t>(email: jakezj@163.com)</a:t>
            </a:r>
            <a:endParaRPr lang="zh-CN" altLang="en-US" sz="1400"/>
          </a:p>
        </p:txBody>
      </p:sp>
      <p:pic>
        <p:nvPicPr>
          <p:cNvPr id="82948" name="Picture 4">
            <a:extLst>
              <a:ext uri="{FF2B5EF4-FFF2-40B4-BE49-F238E27FC236}">
                <a16:creationId xmlns:a16="http://schemas.microsoft.com/office/drawing/2014/main" id="{36BD4FD1-23BC-4266-87C6-B9D1A6F9D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196975"/>
            <a:ext cx="65071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1">
            <a:extLst>
              <a:ext uri="{FF2B5EF4-FFF2-40B4-BE49-F238E27FC236}">
                <a16:creationId xmlns:a16="http://schemas.microsoft.com/office/drawing/2014/main" id="{B418F7D3-2B5C-42C7-91CF-46F4114A9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2636838"/>
            <a:ext cx="13414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2">
            <a:extLst>
              <a:ext uri="{FF2B5EF4-FFF2-40B4-BE49-F238E27FC236}">
                <a16:creationId xmlns:a16="http://schemas.microsoft.com/office/drawing/2014/main" id="{A97275E5-B52C-48AA-ACC4-08B291905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00" y="4075113"/>
            <a:ext cx="6423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782337">
            <a:extLst>
              <a:ext uri="{FF2B5EF4-FFF2-40B4-BE49-F238E27FC236}">
                <a16:creationId xmlns:a16="http://schemas.microsoft.com/office/drawing/2014/main" id="{478BCAA5-C4E4-4AB6-826D-1469B74C5197}"/>
              </a:ext>
            </a:extLst>
          </p:cNvPr>
          <p:cNvSpPr>
            <a:spLocks noGrp="1" noChangeArrowheads="1"/>
          </p:cNvSpPr>
          <p:nvPr>
            <p:ph type="title"/>
          </p:nvPr>
        </p:nvSpPr>
        <p:spPr/>
        <p:txBody>
          <a:bodyPr/>
          <a:lstStyle/>
          <a:p>
            <a:pPr eaLnBrk="1" hangingPunct="1"/>
            <a:r>
              <a:rPr lang="zh-CN" altLang="en-US"/>
              <a:t>图灵机模型</a:t>
            </a:r>
            <a:r>
              <a:rPr lang="en-US" altLang="zh-CN"/>
              <a:t>---</a:t>
            </a:r>
            <a:r>
              <a:rPr lang="zh-CN" altLang="en-US"/>
              <a:t>虫子比喻</a:t>
            </a:r>
          </a:p>
        </p:txBody>
      </p:sp>
      <p:sp>
        <p:nvSpPr>
          <p:cNvPr id="84995" name="TextBox 3">
            <a:extLst>
              <a:ext uri="{FF2B5EF4-FFF2-40B4-BE49-F238E27FC236}">
                <a16:creationId xmlns:a16="http://schemas.microsoft.com/office/drawing/2014/main" id="{61E50CD8-1525-4004-9FBE-ABAB4B7FA384}"/>
              </a:ext>
            </a:extLst>
          </p:cNvPr>
          <p:cNvSpPr txBox="1">
            <a:spLocks noChangeArrowheads="1"/>
          </p:cNvSpPr>
          <p:nvPr/>
        </p:nvSpPr>
        <p:spPr bwMode="auto">
          <a:xfrm>
            <a:off x="900113" y="6381750"/>
            <a:ext cx="755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t>摘自</a:t>
            </a:r>
            <a:r>
              <a:rPr lang="en-US" altLang="zh-CN" sz="1400"/>
              <a:t>《Turing machine and computing》</a:t>
            </a:r>
            <a:r>
              <a:rPr lang="zh-CN" altLang="en-US" sz="1400"/>
              <a:t>张江</a:t>
            </a:r>
            <a:r>
              <a:rPr lang="en-US" altLang="zh-CN" sz="1400"/>
              <a:t>(email: jakezj@163.com)</a:t>
            </a:r>
            <a:endParaRPr lang="zh-CN" altLang="en-US" sz="1400"/>
          </a:p>
        </p:txBody>
      </p:sp>
      <p:pic>
        <p:nvPicPr>
          <p:cNvPr id="84996" name="Picture 4">
            <a:extLst>
              <a:ext uri="{FF2B5EF4-FFF2-40B4-BE49-F238E27FC236}">
                <a16:creationId xmlns:a16="http://schemas.microsoft.com/office/drawing/2014/main" id="{8DF88429-EB38-4EF9-89F0-76A930254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060450"/>
            <a:ext cx="65071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02BE2A0-716F-48BA-83E7-886A6CDE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565400"/>
            <a:ext cx="4319587"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44F889A-7AC2-4061-AE72-E4BB8AC77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4381500"/>
            <a:ext cx="648493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4C7AB34-4011-4606-A9D5-1D4A0E5B2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725" y="5122863"/>
            <a:ext cx="6438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内容占位符 3">
            <a:extLst>
              <a:ext uri="{FF2B5EF4-FFF2-40B4-BE49-F238E27FC236}">
                <a16:creationId xmlns:a16="http://schemas.microsoft.com/office/drawing/2014/main" id="{853FD809-BB40-497F-A79A-62ABC54668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09913" y="3719513"/>
            <a:ext cx="3122612" cy="2967037"/>
          </a:xfrm>
        </p:spPr>
      </p:pic>
      <p:sp>
        <p:nvSpPr>
          <p:cNvPr id="87043" name="Title 782337">
            <a:extLst>
              <a:ext uri="{FF2B5EF4-FFF2-40B4-BE49-F238E27FC236}">
                <a16:creationId xmlns:a16="http://schemas.microsoft.com/office/drawing/2014/main" id="{0B3C3644-10A5-4A40-836A-4C5D07D746EA}"/>
              </a:ext>
            </a:extLst>
          </p:cNvPr>
          <p:cNvSpPr>
            <a:spLocks noGrp="1" noChangeArrowheads="1"/>
          </p:cNvSpPr>
          <p:nvPr>
            <p:ph type="title"/>
          </p:nvPr>
        </p:nvSpPr>
        <p:spPr/>
        <p:txBody>
          <a:bodyPr/>
          <a:lstStyle/>
          <a:p>
            <a:pPr eaLnBrk="1" hangingPunct="1"/>
            <a:r>
              <a:rPr lang="zh-CN" altLang="en-US"/>
              <a:t>图灵机模型</a:t>
            </a:r>
          </a:p>
        </p:txBody>
      </p:sp>
      <p:sp>
        <p:nvSpPr>
          <p:cNvPr id="2" name="Rectangle 1">
            <a:extLst>
              <a:ext uri="{FF2B5EF4-FFF2-40B4-BE49-F238E27FC236}">
                <a16:creationId xmlns:a16="http://schemas.microsoft.com/office/drawing/2014/main" id="{E2B28C4C-C267-4B56-8009-858662D67A77}"/>
              </a:ext>
            </a:extLst>
          </p:cNvPr>
          <p:cNvSpPr/>
          <p:nvPr/>
        </p:nvSpPr>
        <p:spPr>
          <a:xfrm>
            <a:off x="473075" y="1125538"/>
            <a:ext cx="7918450" cy="3138487"/>
          </a:xfrm>
          <a:prstGeom prst="rect">
            <a:avLst/>
          </a:prstGeom>
          <a:noFill/>
          <a:ln w="9525">
            <a:noFill/>
          </a:ln>
        </p:spPr>
        <p:txBody>
          <a:bodyPr>
            <a:spAutoFit/>
          </a:bodyPr>
          <a:lstStyle/>
          <a:p>
            <a:pPr marL="342900" indent="-342900">
              <a:buFont typeface="Arial" panose="020B0604020202020204" pitchFamily="34" charset="0"/>
              <a:buAutoNum type="arabicPeriod"/>
              <a:defRPr/>
            </a:pPr>
            <a:r>
              <a:rPr lang="zh-CN" altLang="en-US" noProof="1"/>
              <a:t>状态转移表就相当于图灵机的源代码，为程序存储式计算机提供了原型</a:t>
            </a:r>
          </a:p>
          <a:p>
            <a:pPr marL="342900" indent="-342900">
              <a:buFont typeface="Arial" panose="020B0604020202020204" pitchFamily="34" charset="0"/>
              <a:buAutoNum type="arabicPeriod"/>
              <a:defRPr/>
            </a:pPr>
            <a:endParaRPr lang="zh-CN" altLang="en-US" noProof="1"/>
          </a:p>
          <a:p>
            <a:pPr marL="342900" indent="-342900">
              <a:buFont typeface="Arial" panose="020B0604020202020204" pitchFamily="34" charset="0"/>
              <a:buAutoNum type="arabicPeriod"/>
              <a:defRPr/>
            </a:pPr>
            <a:r>
              <a:rPr lang="zh-CN" altLang="en-US" noProof="1"/>
              <a:t>如果将一个笔算乘法的人看成一台图灵机：</a:t>
            </a:r>
          </a:p>
          <a:p>
            <a:pPr>
              <a:buFont typeface="Arial" panose="020B0604020202020204" pitchFamily="34" charset="0"/>
              <a:buNone/>
              <a:defRPr/>
            </a:pPr>
            <a:r>
              <a:rPr lang="zh-CN" altLang="en-US" noProof="1"/>
              <a:t>   纸带就是用于记录的纸张</a:t>
            </a:r>
          </a:p>
          <a:p>
            <a:pPr>
              <a:buFont typeface="Arial" panose="020B0604020202020204" pitchFamily="34" charset="0"/>
              <a:buNone/>
              <a:defRPr/>
            </a:pPr>
            <a:r>
              <a:rPr lang="zh-CN" altLang="en-US" noProof="1"/>
              <a:t>  </a:t>
            </a:r>
          </a:p>
          <a:p>
            <a:pPr>
              <a:buFont typeface="Arial" panose="020B0604020202020204" pitchFamily="34" charset="0"/>
              <a:buNone/>
              <a:defRPr/>
            </a:pPr>
            <a:r>
              <a:rPr lang="zh-CN" altLang="en-US" noProof="1"/>
              <a:t>  读写头就是这个人和他手上的笔</a:t>
            </a:r>
          </a:p>
          <a:p>
            <a:pPr>
              <a:buFont typeface="Arial" panose="020B0604020202020204" pitchFamily="34" charset="0"/>
              <a:buNone/>
              <a:defRPr/>
            </a:pPr>
            <a:r>
              <a:rPr lang="zh-CN" altLang="en-US" noProof="1"/>
              <a:t> </a:t>
            </a:r>
          </a:p>
          <a:p>
            <a:pPr>
              <a:buFont typeface="Arial" panose="020B0604020202020204" pitchFamily="34" charset="0"/>
              <a:buNone/>
              <a:defRPr/>
            </a:pPr>
            <a:r>
              <a:rPr lang="zh-CN" altLang="en-US" noProof="1"/>
              <a:t>  读写头的状态就是大脑的精神状态</a:t>
            </a:r>
          </a:p>
          <a:p>
            <a:pPr>
              <a:buFont typeface="Arial" panose="020B0604020202020204" pitchFamily="34" charset="0"/>
              <a:buNone/>
              <a:defRPr/>
            </a:pPr>
            <a:endParaRPr lang="zh-CN" altLang="en-US" noProof="1"/>
          </a:p>
          <a:p>
            <a:pPr>
              <a:buFont typeface="Arial" panose="020B0604020202020204" pitchFamily="34" charset="0"/>
              <a:buNone/>
              <a:defRPr/>
            </a:pPr>
            <a:r>
              <a:rPr lang="zh-CN" altLang="en-US" noProof="1"/>
              <a:t>  状态转移表则是笔算乘法的规则，包括九九表、列式的方法等等</a:t>
            </a:r>
          </a:p>
          <a:p>
            <a:pPr marL="342900" indent="-342900">
              <a:buFont typeface="Arial" panose="020B0604020202020204" pitchFamily="34" charset="0"/>
              <a:buAutoNum type="arabicPeriod"/>
              <a:defRPr/>
            </a:pPr>
            <a:endParaRPr lang="zh-CN" altLang="en-US" noProof="1"/>
          </a:p>
        </p:txBody>
      </p:sp>
      <p:sp>
        <p:nvSpPr>
          <p:cNvPr id="5" name="圆角矩形标注 4">
            <a:extLst>
              <a:ext uri="{FF2B5EF4-FFF2-40B4-BE49-F238E27FC236}">
                <a16:creationId xmlns:a16="http://schemas.microsoft.com/office/drawing/2014/main" id="{9489DD20-BA78-404B-A0EB-66E22F32C850}"/>
              </a:ext>
            </a:extLst>
          </p:cNvPr>
          <p:cNvSpPr/>
          <p:nvPr/>
        </p:nvSpPr>
        <p:spPr>
          <a:xfrm>
            <a:off x="6651625" y="3959225"/>
            <a:ext cx="1871663" cy="720725"/>
          </a:xfrm>
          <a:prstGeom prst="wedgeRoundRectCallout">
            <a:avLst>
              <a:gd name="adj1" fmla="val -96200"/>
              <a:gd name="adj2" fmla="val 27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运算数</a:t>
            </a:r>
            <a:r>
              <a:rPr lang="en-US" altLang="zh-CN" sz="2400" b="1" noProof="1">
                <a:solidFill>
                  <a:srgbClr val="C00000"/>
                </a:solidFill>
              </a:rPr>
              <a:t>1</a:t>
            </a:r>
          </a:p>
        </p:txBody>
      </p:sp>
      <p:sp>
        <p:nvSpPr>
          <p:cNvPr id="7" name="圆角矩形标注 6">
            <a:extLst>
              <a:ext uri="{FF2B5EF4-FFF2-40B4-BE49-F238E27FC236}">
                <a16:creationId xmlns:a16="http://schemas.microsoft.com/office/drawing/2014/main" id="{A358D9D5-21A3-4075-BAE7-81D32478C7A8}"/>
              </a:ext>
            </a:extLst>
          </p:cNvPr>
          <p:cNvSpPr/>
          <p:nvPr/>
        </p:nvSpPr>
        <p:spPr>
          <a:xfrm>
            <a:off x="4603750" y="2335213"/>
            <a:ext cx="1873250" cy="719137"/>
          </a:xfrm>
          <a:prstGeom prst="wedgeRoundRectCallout">
            <a:avLst>
              <a:gd name="adj1" fmla="val -4918"/>
              <a:gd name="adj2" fmla="val 1731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a:t>
            </a:r>
            <a:r>
              <a:rPr lang="zh-CN" sz="2400" b="1" noProof="1">
                <a:solidFill>
                  <a:srgbClr val="C00000"/>
                </a:solidFill>
              </a:rPr>
              <a:t>结果</a:t>
            </a:r>
          </a:p>
        </p:txBody>
      </p:sp>
      <p:sp>
        <p:nvSpPr>
          <p:cNvPr id="9" name="圆角矩形标注 8">
            <a:extLst>
              <a:ext uri="{FF2B5EF4-FFF2-40B4-BE49-F238E27FC236}">
                <a16:creationId xmlns:a16="http://schemas.microsoft.com/office/drawing/2014/main" id="{0517C958-4FB1-4012-885C-A20CB5777B71}"/>
              </a:ext>
            </a:extLst>
          </p:cNvPr>
          <p:cNvSpPr/>
          <p:nvPr/>
        </p:nvSpPr>
        <p:spPr>
          <a:xfrm>
            <a:off x="1485900" y="4843463"/>
            <a:ext cx="1871663" cy="719137"/>
          </a:xfrm>
          <a:prstGeom prst="wedgeRoundRectCallout">
            <a:avLst>
              <a:gd name="adj1" fmla="val 101899"/>
              <a:gd name="adj2" fmla="val 122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a:t>
            </a:r>
            <a:r>
              <a:rPr lang="zh-CN" sz="2400" b="1" noProof="1">
                <a:solidFill>
                  <a:srgbClr val="C00000"/>
                </a:solidFill>
              </a:rPr>
              <a:t>规则</a:t>
            </a:r>
          </a:p>
        </p:txBody>
      </p:sp>
      <p:sp>
        <p:nvSpPr>
          <p:cNvPr id="10" name="圆角矩形标注 9">
            <a:extLst>
              <a:ext uri="{FF2B5EF4-FFF2-40B4-BE49-F238E27FC236}">
                <a16:creationId xmlns:a16="http://schemas.microsoft.com/office/drawing/2014/main" id="{5C8AA4F3-2835-482C-8A5E-A4E0F9B1696C}"/>
              </a:ext>
            </a:extLst>
          </p:cNvPr>
          <p:cNvSpPr/>
          <p:nvPr/>
        </p:nvSpPr>
        <p:spPr>
          <a:xfrm>
            <a:off x="6651625" y="5191125"/>
            <a:ext cx="1871663" cy="719138"/>
          </a:xfrm>
          <a:prstGeom prst="wedgeRoundRectCallout">
            <a:avLst>
              <a:gd name="adj1" fmla="val -97693"/>
              <a:gd name="adj2" fmla="val -25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sz="2400" b="1" noProof="1">
                <a:solidFill>
                  <a:srgbClr val="C00000"/>
                </a:solidFill>
              </a:rPr>
              <a:t>中间结果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9" grpId="0" bldLvl="0" animBg="1"/>
      <p:bldP spid="1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782337">
            <a:extLst>
              <a:ext uri="{FF2B5EF4-FFF2-40B4-BE49-F238E27FC236}">
                <a16:creationId xmlns:a16="http://schemas.microsoft.com/office/drawing/2014/main" id="{FA9B4301-1B12-42D4-930D-29F76F877270}"/>
              </a:ext>
            </a:extLst>
          </p:cNvPr>
          <p:cNvSpPr>
            <a:spLocks noGrp="1" noChangeArrowheads="1"/>
          </p:cNvSpPr>
          <p:nvPr>
            <p:ph type="title"/>
          </p:nvPr>
        </p:nvSpPr>
        <p:spPr/>
        <p:txBody>
          <a:bodyPr/>
          <a:lstStyle/>
          <a:p>
            <a:pPr eaLnBrk="1" hangingPunct="1"/>
            <a:r>
              <a:rPr lang="zh-CN" altLang="en-US"/>
              <a:t>图灵机模型</a:t>
            </a:r>
            <a:r>
              <a:rPr lang="en-US" altLang="zh-CN"/>
              <a:t>---</a:t>
            </a:r>
            <a:r>
              <a:rPr lang="zh-CN" altLang="en-US"/>
              <a:t>虫子比喻的延伸</a:t>
            </a:r>
          </a:p>
        </p:txBody>
      </p:sp>
      <p:sp>
        <p:nvSpPr>
          <p:cNvPr id="89091" name="TextBox 3">
            <a:extLst>
              <a:ext uri="{FF2B5EF4-FFF2-40B4-BE49-F238E27FC236}">
                <a16:creationId xmlns:a16="http://schemas.microsoft.com/office/drawing/2014/main" id="{BBE5412E-5F27-4B32-8A54-4B3DC88B2B22}"/>
              </a:ext>
            </a:extLst>
          </p:cNvPr>
          <p:cNvSpPr txBox="1">
            <a:spLocks noChangeArrowheads="1"/>
          </p:cNvSpPr>
          <p:nvPr/>
        </p:nvSpPr>
        <p:spPr bwMode="auto">
          <a:xfrm>
            <a:off x="900113" y="6381750"/>
            <a:ext cx="755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t>摘自</a:t>
            </a:r>
            <a:r>
              <a:rPr lang="en-US" altLang="zh-CN" sz="1400"/>
              <a:t>《Turing machine and computing》</a:t>
            </a:r>
            <a:r>
              <a:rPr lang="zh-CN" altLang="en-US" sz="1400"/>
              <a:t>张江</a:t>
            </a:r>
            <a:r>
              <a:rPr lang="en-US" altLang="zh-CN" sz="1400"/>
              <a:t>(email: jakezj@163.com)</a:t>
            </a:r>
            <a:endParaRPr lang="zh-CN" altLang="en-US" sz="1400"/>
          </a:p>
        </p:txBody>
      </p:sp>
      <p:sp>
        <p:nvSpPr>
          <p:cNvPr id="2" name="Rectangle 1">
            <a:extLst>
              <a:ext uri="{FF2B5EF4-FFF2-40B4-BE49-F238E27FC236}">
                <a16:creationId xmlns:a16="http://schemas.microsoft.com/office/drawing/2014/main" id="{7E1D823F-8008-4550-8482-AD5063BF5248}"/>
              </a:ext>
            </a:extLst>
          </p:cNvPr>
          <p:cNvSpPr>
            <a:spLocks noChangeArrowheads="1"/>
          </p:cNvSpPr>
          <p:nvPr/>
        </p:nvSpPr>
        <p:spPr bwMode="auto">
          <a:xfrm>
            <a:off x="473075" y="1125538"/>
            <a:ext cx="73390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ct val="0"/>
              </a:spcBef>
              <a:buNone/>
            </a:pPr>
            <a:r>
              <a:rPr lang="zh-CN" altLang="en-US" sz="1800" dirty="0"/>
              <a:t>        把小虫的输入集合、输出行动集合、内部状态集合进行扩大，对信息进行编码，即可实现对人纸笔运算的模拟甚至所有的人类活动</a:t>
            </a: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AutoNum type="arabicPeriod"/>
            </a:pPr>
            <a:endParaRPr lang="en-US" altLang="zh-CN" sz="1800" dirty="0"/>
          </a:p>
          <a:p>
            <a:pPr>
              <a:spcBef>
                <a:spcPct val="0"/>
              </a:spcBef>
              <a:buFontTx/>
              <a:buNone/>
            </a:pPr>
            <a:endParaRPr lang="en-US" altLang="zh-CN" sz="1800" dirty="0"/>
          </a:p>
          <a:p>
            <a:pPr>
              <a:spcBef>
                <a:spcPct val="0"/>
              </a:spcBef>
              <a:buFontTx/>
              <a:buAutoNum type="arabicPeriod"/>
            </a:pPr>
            <a:endParaRPr lang="en-US" altLang="zh-CN" sz="1800" dirty="0"/>
          </a:p>
        </p:txBody>
      </p:sp>
      <p:pic>
        <p:nvPicPr>
          <p:cNvPr id="8" name="Picture 7">
            <a:extLst>
              <a:ext uri="{FF2B5EF4-FFF2-40B4-BE49-F238E27FC236}">
                <a16:creationId xmlns:a16="http://schemas.microsoft.com/office/drawing/2014/main" id="{29A94EF1-2E58-41A2-A192-48E74DDDD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1992624"/>
            <a:ext cx="3799434" cy="41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51553">
            <a:extLst>
              <a:ext uri="{FF2B5EF4-FFF2-40B4-BE49-F238E27FC236}">
                <a16:creationId xmlns:a16="http://schemas.microsoft.com/office/drawing/2014/main" id="{13DBA648-382B-4F5A-ACAD-2B50D1A783FC}"/>
              </a:ext>
            </a:extLst>
          </p:cNvPr>
          <p:cNvSpPr>
            <a:spLocks noGrp="1" noChangeArrowheads="1"/>
          </p:cNvSpPr>
          <p:nvPr>
            <p:ph type="title"/>
          </p:nvPr>
        </p:nvSpPr>
        <p:spPr/>
        <p:txBody>
          <a:bodyPr/>
          <a:lstStyle/>
          <a:p>
            <a:pPr eaLnBrk="1" hangingPunct="1"/>
            <a:r>
              <a:rPr lang="en-US" altLang="zh-CN"/>
              <a:t>Turing</a:t>
            </a:r>
            <a:r>
              <a:rPr lang="zh-CN" altLang="en-US"/>
              <a:t>机特点</a:t>
            </a:r>
          </a:p>
        </p:txBody>
      </p:sp>
      <p:sp>
        <p:nvSpPr>
          <p:cNvPr id="91139" name="Text Placeholder 151554">
            <a:extLst>
              <a:ext uri="{FF2B5EF4-FFF2-40B4-BE49-F238E27FC236}">
                <a16:creationId xmlns:a16="http://schemas.microsoft.com/office/drawing/2014/main" id="{4D2E1411-ED27-4895-A6A8-A7E5F1DCB99D}"/>
              </a:ext>
            </a:extLst>
          </p:cNvPr>
          <p:cNvSpPr>
            <a:spLocks noGrp="1" noChangeArrowheads="1"/>
          </p:cNvSpPr>
          <p:nvPr>
            <p:ph idx="1"/>
          </p:nvPr>
        </p:nvSpPr>
        <p:spPr/>
        <p:txBody>
          <a:bodyPr/>
          <a:lstStyle/>
          <a:p>
            <a:pPr eaLnBrk="1" hangingPunct="1"/>
            <a:r>
              <a:rPr lang="zh-CN" altLang="en-US">
                <a:solidFill>
                  <a:schemeClr val="accent2"/>
                </a:solidFill>
              </a:rPr>
              <a:t>通用计算机：</a:t>
            </a:r>
            <a:r>
              <a:rPr lang="zh-CN" altLang="en-US"/>
              <a:t>并不是保存所有问题的结果。</a:t>
            </a:r>
          </a:p>
          <a:p>
            <a:pPr eaLnBrk="1" hangingPunct="1"/>
            <a:r>
              <a:rPr lang="zh-CN" altLang="en-US">
                <a:solidFill>
                  <a:schemeClr val="accent2"/>
                </a:solidFill>
              </a:rPr>
              <a:t>存储程序计算机：</a:t>
            </a:r>
            <a:r>
              <a:rPr lang="zh-CN" altLang="en-US"/>
              <a:t>问题的求解由程序或过程给出，程序和过程可以通过语言描述。</a:t>
            </a:r>
          </a:p>
          <a:p>
            <a:pPr eaLnBrk="1" hangingPunct="1"/>
            <a:r>
              <a:rPr lang="zh-CN" altLang="en-US">
                <a:solidFill>
                  <a:schemeClr val="accent2"/>
                </a:solidFill>
              </a:rPr>
              <a:t>有限速度：</a:t>
            </a:r>
            <a:r>
              <a:rPr lang="zh-CN" altLang="en-US"/>
              <a:t>计算机执行程序的时间是有限的。</a:t>
            </a:r>
            <a:endParaRPr lang="en-US" altLang="zh-CN"/>
          </a:p>
          <a:p>
            <a:pPr eaLnBrk="1" hangingPunct="1"/>
            <a:r>
              <a:rPr lang="zh-CN" altLang="en-US"/>
              <a:t>最简单的图灵机，</a:t>
            </a:r>
            <a:r>
              <a:rPr lang="en-US" altLang="zh-CN"/>
              <a:t>0/1 </a:t>
            </a:r>
            <a:r>
              <a:rPr lang="zh-CN" altLang="en-US"/>
              <a:t>二进制运算即可实现</a:t>
            </a:r>
            <a:endParaRPr lang="en-US" altLang="zh-CN"/>
          </a:p>
          <a:p>
            <a:pPr eaLnBrk="1" hangingPunct="1">
              <a:buFontTx/>
              <a:buNone/>
            </a:pPr>
            <a:r>
              <a:rPr lang="en-US" altLang="zh-CN"/>
              <a:t>    </a:t>
            </a:r>
            <a:r>
              <a:rPr lang="en-US" altLang="zh-CN" sz="2000"/>
              <a:t>(</a:t>
            </a:r>
            <a:r>
              <a:rPr lang="zh-CN" altLang="en-US" sz="2000"/>
              <a:t>注：事实上，布尔代数的产生也是基于对集合和逻辑运算的研究</a:t>
            </a:r>
            <a:r>
              <a:rPr lang="en-US" altLang="zh-CN" sz="2000"/>
              <a:t>)</a:t>
            </a:r>
            <a:endParaRPr lang="zh-CN" altLang="en-US" sz="2000"/>
          </a:p>
          <a:p>
            <a:pPr eaLnBrk="1" hangingPunct="1"/>
            <a:r>
              <a:rPr lang="zh-CN" altLang="en-US"/>
              <a:t>是现代计算机的鼻祖。</a:t>
            </a:r>
          </a:p>
          <a:p>
            <a:pPr eaLnBrk="1" hangingPunct="1"/>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BC0C3-3136-47D7-9F27-4CB11EA666CA}"/>
              </a:ext>
            </a:extLst>
          </p:cNvPr>
          <p:cNvSpPr>
            <a:spLocks noGrp="1"/>
          </p:cNvSpPr>
          <p:nvPr>
            <p:ph type="title"/>
          </p:nvPr>
        </p:nvSpPr>
        <p:spPr/>
        <p:txBody>
          <a:bodyPr/>
          <a:lstStyle/>
          <a:p>
            <a:r>
              <a:rPr lang="zh-CN" altLang="en-US" dirty="0"/>
              <a:t>延伸阅读</a:t>
            </a:r>
          </a:p>
        </p:txBody>
      </p:sp>
      <p:pic>
        <p:nvPicPr>
          <p:cNvPr id="5" name="内容占位符 4">
            <a:extLst>
              <a:ext uri="{FF2B5EF4-FFF2-40B4-BE49-F238E27FC236}">
                <a16:creationId xmlns:a16="http://schemas.microsoft.com/office/drawing/2014/main" id="{A61B0899-EC4D-4FEB-A636-858890007E4B}"/>
              </a:ext>
            </a:extLst>
          </p:cNvPr>
          <p:cNvPicPr>
            <a:picLocks noGrp="1" noChangeAspect="1"/>
          </p:cNvPicPr>
          <p:nvPr>
            <p:ph idx="1"/>
          </p:nvPr>
        </p:nvPicPr>
        <p:blipFill>
          <a:blip r:embed="rId3"/>
          <a:stretch>
            <a:fillRect/>
          </a:stretch>
        </p:blipFill>
        <p:spPr>
          <a:xfrm>
            <a:off x="5076056" y="1121746"/>
            <a:ext cx="2660163" cy="3806242"/>
          </a:xfrm>
          <a:prstGeom prst="rect">
            <a:avLst/>
          </a:prstGeom>
        </p:spPr>
      </p:pic>
      <p:sp>
        <p:nvSpPr>
          <p:cNvPr id="4" name="AutoShape 2" descr="ãintroduction to the theory of computation elements of the theory of computationãã®ç»åæ¤ç´¢çµæ">
            <a:extLst>
              <a:ext uri="{FF2B5EF4-FFF2-40B4-BE49-F238E27FC236}">
                <a16:creationId xmlns:a16="http://schemas.microsoft.com/office/drawing/2014/main" id="{E6C97655-84F2-4B9A-9B59-16F37B5A591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B3C29D00-6D3C-4B29-A1F2-A9D49DED9EF5}"/>
              </a:ext>
            </a:extLst>
          </p:cNvPr>
          <p:cNvPicPr>
            <a:picLocks noChangeAspect="1"/>
          </p:cNvPicPr>
          <p:nvPr/>
        </p:nvPicPr>
        <p:blipFill>
          <a:blip r:embed="rId4"/>
          <a:stretch>
            <a:fillRect/>
          </a:stretch>
        </p:blipFill>
        <p:spPr>
          <a:xfrm>
            <a:off x="1115616" y="1116041"/>
            <a:ext cx="2637856" cy="3806242"/>
          </a:xfrm>
          <a:prstGeom prst="rect">
            <a:avLst/>
          </a:prstGeom>
        </p:spPr>
      </p:pic>
      <p:sp>
        <p:nvSpPr>
          <p:cNvPr id="7" name="矩形 6">
            <a:extLst>
              <a:ext uri="{FF2B5EF4-FFF2-40B4-BE49-F238E27FC236}">
                <a16:creationId xmlns:a16="http://schemas.microsoft.com/office/drawing/2014/main" id="{70416A9A-EF0A-4FE0-BAE8-0C4D2BD1DE75}"/>
              </a:ext>
            </a:extLst>
          </p:cNvPr>
          <p:cNvSpPr/>
          <p:nvPr/>
        </p:nvSpPr>
        <p:spPr>
          <a:xfrm>
            <a:off x="116904" y="5085184"/>
            <a:ext cx="8991600" cy="1754326"/>
          </a:xfrm>
          <a:prstGeom prst="rect">
            <a:avLst/>
          </a:prstGeom>
        </p:spPr>
        <p:txBody>
          <a:bodyPr wrap="square">
            <a:spAutoFit/>
          </a:bodyPr>
          <a:lstStyle/>
          <a:p>
            <a:r>
              <a:rPr lang="en-US" altLang="zh-CN" dirty="0"/>
              <a:t>Turing stated it this way:</a:t>
            </a:r>
          </a:p>
          <a:p>
            <a:r>
              <a:rPr lang="en-US" altLang="zh-CN" dirty="0"/>
              <a:t>"It was stated ... that 'a function is effectively calculable if its values can be found by some purely mechanical process.' We may take this literally, understanding that by a purely mechanical process one which could be carried out by a machine. The development ... leads to ... an identification of computability† with effective calculability." </a:t>
            </a:r>
            <a:endParaRPr lang="zh-CN" altLang="en-US" dirty="0"/>
          </a:p>
        </p:txBody>
      </p:sp>
    </p:spTree>
    <p:extLst>
      <p:ext uri="{BB962C8B-B14F-4D97-AF65-F5344CB8AC3E}">
        <p14:creationId xmlns:p14="http://schemas.microsoft.com/office/powerpoint/2010/main" val="2868333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782337">
            <a:extLst>
              <a:ext uri="{FF2B5EF4-FFF2-40B4-BE49-F238E27FC236}">
                <a16:creationId xmlns:a16="http://schemas.microsoft.com/office/drawing/2014/main" id="{FA9B4301-1B12-42D4-930D-29F76F877270}"/>
              </a:ext>
            </a:extLst>
          </p:cNvPr>
          <p:cNvSpPr>
            <a:spLocks noGrp="1" noChangeArrowheads="1"/>
          </p:cNvSpPr>
          <p:nvPr>
            <p:ph type="title"/>
          </p:nvPr>
        </p:nvSpPr>
        <p:spPr/>
        <p:txBody>
          <a:bodyPr/>
          <a:lstStyle/>
          <a:p>
            <a:pPr eaLnBrk="1" hangingPunct="1"/>
            <a:r>
              <a:rPr lang="zh-CN" altLang="en-US" dirty="0"/>
              <a:t>图灵测试</a:t>
            </a:r>
          </a:p>
        </p:txBody>
      </p:sp>
      <p:pic>
        <p:nvPicPr>
          <p:cNvPr id="3" name="图片 2">
            <a:extLst>
              <a:ext uri="{FF2B5EF4-FFF2-40B4-BE49-F238E27FC236}">
                <a16:creationId xmlns:a16="http://schemas.microsoft.com/office/drawing/2014/main" id="{CBCE75A7-E26C-4F48-81F3-5C940FF5593E}"/>
              </a:ext>
            </a:extLst>
          </p:cNvPr>
          <p:cNvPicPr>
            <a:picLocks noChangeAspect="1"/>
          </p:cNvPicPr>
          <p:nvPr/>
        </p:nvPicPr>
        <p:blipFill>
          <a:blip r:embed="rId3"/>
          <a:stretch>
            <a:fillRect/>
          </a:stretch>
        </p:blipFill>
        <p:spPr>
          <a:xfrm>
            <a:off x="1835696" y="2708920"/>
            <a:ext cx="5046757" cy="1888533"/>
          </a:xfrm>
          <a:prstGeom prst="rect">
            <a:avLst/>
          </a:prstGeom>
        </p:spPr>
      </p:pic>
      <p:sp>
        <p:nvSpPr>
          <p:cNvPr id="4" name="矩形 3">
            <a:extLst>
              <a:ext uri="{FF2B5EF4-FFF2-40B4-BE49-F238E27FC236}">
                <a16:creationId xmlns:a16="http://schemas.microsoft.com/office/drawing/2014/main" id="{75089123-B916-4DFC-986D-44A511CBA408}"/>
              </a:ext>
            </a:extLst>
          </p:cNvPr>
          <p:cNvSpPr/>
          <p:nvPr/>
        </p:nvSpPr>
        <p:spPr>
          <a:xfrm>
            <a:off x="755576" y="1124744"/>
            <a:ext cx="7128792" cy="1200329"/>
          </a:xfrm>
          <a:prstGeom prst="rect">
            <a:avLst/>
          </a:prstGeom>
        </p:spPr>
        <p:txBody>
          <a:bodyPr wrap="square">
            <a:spAutoFit/>
          </a:bodyPr>
          <a:lstStyle/>
          <a:p>
            <a:r>
              <a:rPr lang="en-US" altLang="zh-CN" dirty="0">
                <a:solidFill>
                  <a:srgbClr val="000000"/>
                </a:solidFill>
                <a:latin typeface="Times New Roman" panose="02020603050405020304" pitchFamily="18" charset="0"/>
              </a:rPr>
              <a:t>        1950</a:t>
            </a:r>
            <a:r>
              <a:rPr lang="zh-CN" altLang="en-US" dirty="0">
                <a:solidFill>
                  <a:srgbClr val="000000"/>
                </a:solidFill>
                <a:latin typeface="仿宋_GB2312"/>
              </a:rPr>
              <a:t>年，图灵</a:t>
            </a:r>
            <a:r>
              <a:rPr lang="zh-CN" altLang="en-US" dirty="0">
                <a:solidFill>
                  <a:srgbClr val="000000"/>
                </a:solidFill>
                <a:latin typeface="Times New Roman" panose="02020603050405020304" pitchFamily="18" charset="0"/>
              </a:rPr>
              <a:t>在</a:t>
            </a:r>
            <a:r>
              <a:rPr lang="en-US" altLang="zh-CN" dirty="0">
                <a:solidFill>
                  <a:srgbClr val="000000"/>
                </a:solidFill>
                <a:latin typeface="Times New Roman" panose="02020603050405020304" pitchFamily="18" charset="0"/>
              </a:rPr>
              <a:t>《</a:t>
            </a:r>
            <a:r>
              <a:rPr lang="zh-CN" altLang="en-US" dirty="0">
                <a:solidFill>
                  <a:srgbClr val="000000"/>
                </a:solidFill>
                <a:latin typeface="Times New Roman" panose="02020603050405020304" pitchFamily="18" charset="0"/>
              </a:rPr>
              <a:t>思想</a:t>
            </a:r>
            <a:r>
              <a:rPr lang="en-US" altLang="zh-CN" dirty="0">
                <a:solidFill>
                  <a:srgbClr val="000000"/>
                </a:solidFill>
                <a:latin typeface="Times New Roman" panose="02020603050405020304" pitchFamily="18" charset="0"/>
              </a:rPr>
              <a:t>》</a:t>
            </a:r>
            <a:r>
              <a:rPr lang="zh-CN" altLang="en-US" dirty="0">
                <a:solidFill>
                  <a:srgbClr val="000000"/>
                </a:solidFill>
                <a:latin typeface="Times New Roman" panose="02020603050405020304" pitchFamily="18" charset="0"/>
              </a:rPr>
              <a:t>杂志上发表了著名哲学论文：</a:t>
            </a:r>
            <a:r>
              <a:rPr lang="en-US" altLang="zh-CN" dirty="0">
                <a:solidFill>
                  <a:srgbClr val="000000"/>
                </a:solidFill>
                <a:latin typeface="Times New Roman" panose="02020603050405020304" pitchFamily="18" charset="0"/>
              </a:rPr>
              <a:t>《</a:t>
            </a:r>
            <a:r>
              <a:rPr lang="zh-CN" altLang="en-US" dirty="0">
                <a:solidFill>
                  <a:srgbClr val="000000"/>
                </a:solidFill>
                <a:latin typeface="Times New Roman" panose="02020603050405020304" pitchFamily="18" charset="0"/>
              </a:rPr>
              <a:t>计算机器与智能</a:t>
            </a:r>
            <a:r>
              <a:rPr lang="en-US" altLang="zh-CN" dirty="0">
                <a:solidFill>
                  <a:srgbClr val="000000"/>
                </a:solidFill>
                <a:latin typeface="Times New Roman" panose="02020603050405020304" pitchFamily="18" charset="0"/>
              </a:rPr>
              <a:t>》</a:t>
            </a:r>
            <a:r>
              <a:rPr lang="zh-CN" altLang="en-US" dirty="0">
                <a:solidFill>
                  <a:srgbClr val="000000"/>
                </a:solidFill>
                <a:latin typeface="Times New Roman" panose="02020603050405020304" pitchFamily="18" charset="0"/>
              </a:rPr>
              <a:t>，提出了判断一台计算机是否具智能的</a:t>
            </a:r>
            <a:r>
              <a:rPr lang="zh-CN" altLang="en-US" dirty="0">
                <a:solidFill>
                  <a:srgbClr val="000000"/>
                </a:solidFill>
                <a:latin typeface="仿宋_GB2312"/>
              </a:rPr>
              <a:t>“模拟游戏”（测试方法），即现在通常所谓图灵测验。</a:t>
            </a:r>
            <a:endParaRPr lang="en-US" altLang="zh-CN" dirty="0">
              <a:solidFill>
                <a:srgbClr val="000000"/>
              </a:solidFill>
              <a:latin typeface="仿宋_GB2312"/>
            </a:endParaRPr>
          </a:p>
          <a:p>
            <a:r>
              <a:rPr lang="zh-CN" altLang="en-US" dirty="0"/>
              <a:t>       首次从行为主义的角度给出了人工智能的定义</a:t>
            </a:r>
          </a:p>
        </p:txBody>
      </p:sp>
    </p:spTree>
    <p:extLst>
      <p:ext uri="{BB962C8B-B14F-4D97-AF65-F5344CB8AC3E}">
        <p14:creationId xmlns:p14="http://schemas.microsoft.com/office/powerpoint/2010/main" val="109418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03" name="Content Placeholder 768002" descr="p4s533-mx_l">
            <a:extLst>
              <a:ext uri="{FF2B5EF4-FFF2-40B4-BE49-F238E27FC236}">
                <a16:creationId xmlns:a16="http://schemas.microsoft.com/office/drawing/2014/main" id="{CA342DAB-6E65-4078-9737-5FB3CB6F21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68475" y="214313"/>
            <a:ext cx="6403975" cy="6454775"/>
          </a:xfrm>
        </p:spPr>
      </p:pic>
      <p:sp>
        <p:nvSpPr>
          <p:cNvPr id="768004" name="Text Box 768003">
            <a:extLst>
              <a:ext uri="{FF2B5EF4-FFF2-40B4-BE49-F238E27FC236}">
                <a16:creationId xmlns:a16="http://schemas.microsoft.com/office/drawing/2014/main" id="{72F9DFA7-30F0-4C5B-BA72-AC11B2190386}"/>
              </a:ext>
            </a:extLst>
          </p:cNvPr>
          <p:cNvSpPr txBox="1"/>
          <p:nvPr/>
        </p:nvSpPr>
        <p:spPr>
          <a:xfrm>
            <a:off x="8242300" y="1071563"/>
            <a:ext cx="733425" cy="4576762"/>
          </a:xfrm>
          <a:prstGeom prst="rect">
            <a:avLst/>
          </a:prstGeom>
          <a:noFill/>
          <a:ln w="9525">
            <a:noFill/>
            <a:miter/>
          </a:ln>
        </p:spPr>
        <p:txBody>
          <a:bodyPr vert="eaVert" wrap="none">
            <a:spAutoFit/>
          </a:bodyPr>
          <a:lstStyle/>
          <a:p>
            <a:pPr eaLnBrk="1" hangingPunct="1">
              <a:buFont typeface="Arial" panose="020B0604020202020204" pitchFamily="34" charset="0"/>
              <a:buNone/>
              <a:defRPr/>
            </a:pPr>
            <a:r>
              <a:rPr lang="zh-CN" altLang="en-US" sz="3600" noProof="1">
                <a:solidFill>
                  <a:schemeClr val="folHlink"/>
                </a:solidFill>
                <a:effectLst>
                  <a:outerShdw blurRad="38100" dist="38100" dir="2700000">
                    <a:srgbClr val="C0C0C0"/>
                  </a:outerShdw>
                </a:effectLst>
                <a:latin typeface="Tahoma" panose="020B0604030504040204" pitchFamily="34" charset="0"/>
                <a:cs typeface="+mn-ea"/>
              </a:rPr>
              <a:t>华硕</a:t>
            </a:r>
            <a:r>
              <a:rPr lang="en-US" altLang="zh-CN" sz="3600" b="1" noProof="1">
                <a:solidFill>
                  <a:schemeClr val="folHlink"/>
                </a:solidFill>
                <a:effectLst>
                  <a:outerShdw blurRad="38100" dist="38100" dir="2700000">
                    <a:srgbClr val="C0C0C0"/>
                  </a:outerShdw>
                </a:effectLst>
                <a:latin typeface="Tahoma" panose="020B0604030504040204" pitchFamily="34" charset="0"/>
                <a:cs typeface="+mn-ea"/>
              </a:rPr>
              <a:t>P4S533-MX</a:t>
            </a:r>
            <a:r>
              <a:rPr lang="zh-CN" altLang="en-US" sz="3600" b="1" noProof="1">
                <a:solidFill>
                  <a:schemeClr val="folHlink"/>
                </a:solidFill>
                <a:effectLst>
                  <a:outerShdw blurRad="38100" dist="38100" dir="2700000">
                    <a:srgbClr val="C0C0C0"/>
                  </a:outerShdw>
                </a:effectLst>
                <a:latin typeface="Tahoma" panose="020B0604030504040204" pitchFamily="34" charset="0"/>
                <a:cs typeface="+mn-ea"/>
              </a:rPr>
              <a:t>主板</a:t>
            </a:r>
            <a:endParaRPr lang="zh-CN" altLang="en-US" sz="3600" b="1" noProof="1">
              <a:solidFill>
                <a:schemeClr val="folHlink"/>
              </a:solidFill>
              <a:effectLst>
                <a:outerShdw blurRad="38100" dist="38100" dir="2700000">
                  <a:srgbClr val="C0C0C0"/>
                </a:outerShdw>
              </a:effectLst>
              <a:latin typeface="Tahoma" panose="020B0604030504040204" pitchFamily="34" charset="0"/>
            </a:endParaRPr>
          </a:p>
        </p:txBody>
      </p:sp>
      <p:sp>
        <p:nvSpPr>
          <p:cNvPr id="768005" name="Rounded Rectangular Callout 768004">
            <a:extLst>
              <a:ext uri="{FF2B5EF4-FFF2-40B4-BE49-F238E27FC236}">
                <a16:creationId xmlns:a16="http://schemas.microsoft.com/office/drawing/2014/main" id="{AD501991-87C8-48AD-AF39-D1942DCD77DA}"/>
              </a:ext>
            </a:extLst>
          </p:cNvPr>
          <p:cNvSpPr/>
          <p:nvPr/>
        </p:nvSpPr>
        <p:spPr>
          <a:xfrm>
            <a:off x="438150" y="5067300"/>
            <a:ext cx="1536700" cy="1087438"/>
          </a:xfrm>
          <a:prstGeom prst="wedgeRoundRectCallout">
            <a:avLst>
              <a:gd name="adj1" fmla="val 179681"/>
              <a:gd name="adj2" fmla="val -39782"/>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p>
            <a:pPr algn="ctr" eaLnBrk="1" hangingPunct="1">
              <a:buFont typeface="Arial" panose="020B0604020202020204" pitchFamily="34" charset="0"/>
              <a:buNone/>
              <a:defRPr/>
            </a:pPr>
            <a:r>
              <a:rPr lang="zh-CN" altLang="en-US" sz="2800" noProof="1">
                <a:solidFill>
                  <a:srgbClr val="FFFF00"/>
                </a:solidFill>
                <a:effectLst>
                  <a:outerShdw blurRad="38100" dist="38100" dir="2700000">
                    <a:srgbClr val="000000"/>
                  </a:outerShdw>
                </a:effectLst>
                <a:latin typeface="Tahoma" panose="020B0604030504040204" pitchFamily="34" charset="0"/>
                <a:cs typeface="+mn-ea"/>
              </a:rPr>
              <a:t>内存条插槽</a:t>
            </a:r>
            <a:endParaRPr lang="zh-CN" altLang="en-US" sz="2800" noProof="1">
              <a:solidFill>
                <a:srgbClr val="FFFF00"/>
              </a:solidFill>
              <a:effectLst>
                <a:outerShdw blurRad="38100" dist="38100" dir="2700000">
                  <a:srgbClr val="000000"/>
                </a:outerShdw>
              </a:effectLst>
              <a:latin typeface="Tahoma" panose="020B0604030504040204" pitchFamily="34" charset="0"/>
            </a:endParaRPr>
          </a:p>
        </p:txBody>
      </p:sp>
      <p:sp>
        <p:nvSpPr>
          <p:cNvPr id="768006" name="Rounded Rectangular Callout 768005">
            <a:extLst>
              <a:ext uri="{FF2B5EF4-FFF2-40B4-BE49-F238E27FC236}">
                <a16:creationId xmlns:a16="http://schemas.microsoft.com/office/drawing/2014/main" id="{CDB48ACD-0D63-4ADE-9001-2311DBB0DFF8}"/>
              </a:ext>
            </a:extLst>
          </p:cNvPr>
          <p:cNvSpPr/>
          <p:nvPr/>
        </p:nvSpPr>
        <p:spPr>
          <a:xfrm>
            <a:off x="306388" y="2773363"/>
            <a:ext cx="1738312" cy="1087437"/>
          </a:xfrm>
          <a:prstGeom prst="wedgeRoundRectCallout">
            <a:avLst>
              <a:gd name="adj1" fmla="val 263426"/>
              <a:gd name="adj2" fmla="val -91898"/>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p>
            <a:pPr algn="ctr" eaLnBrk="1" hangingPunct="1">
              <a:buFont typeface="Arial" panose="020B0604020202020204" pitchFamily="34" charset="0"/>
              <a:buNone/>
              <a:defRPr/>
            </a:pPr>
            <a:r>
              <a:rPr lang="en-US" altLang="zh-CN" sz="2800" noProof="1">
                <a:solidFill>
                  <a:srgbClr val="FFFF00"/>
                </a:solidFill>
                <a:effectLst>
                  <a:outerShdw blurRad="38100" dist="38100" dir="2700000">
                    <a:srgbClr val="C0C0C0"/>
                  </a:outerShdw>
                </a:effectLst>
                <a:latin typeface="Tahoma" panose="020B0604030504040204" pitchFamily="34" charset="0"/>
                <a:cs typeface="+mn-ea"/>
              </a:rPr>
              <a:t>CPU</a:t>
            </a:r>
            <a:r>
              <a:rPr lang="zh-CN" altLang="en-US" sz="2800" noProof="1">
                <a:solidFill>
                  <a:srgbClr val="FFFF00"/>
                </a:solidFill>
                <a:effectLst>
                  <a:outerShdw blurRad="38100" dist="38100" dir="2700000">
                    <a:srgbClr val="C0C0C0"/>
                  </a:outerShdw>
                </a:effectLst>
                <a:latin typeface="Tahoma" panose="020B0604030504040204" pitchFamily="34" charset="0"/>
                <a:cs typeface="+mn-ea"/>
              </a:rPr>
              <a:t>风扇支架</a:t>
            </a:r>
            <a:endParaRPr lang="zh-CN" altLang="en-US" sz="2800" noProof="1">
              <a:solidFill>
                <a:srgbClr val="FFFF00"/>
              </a:solidFill>
              <a:effectLst>
                <a:outerShdw blurRad="38100" dist="38100" dir="2700000">
                  <a:srgbClr val="C0C0C0"/>
                </a:outerShdw>
              </a:effectLst>
              <a:latin typeface="Tahoma" panose="020B0604030504040204" pitchFamily="34" charset="0"/>
            </a:endParaRPr>
          </a:p>
        </p:txBody>
      </p:sp>
      <p:sp>
        <p:nvSpPr>
          <p:cNvPr id="768007" name="Rounded Rectangular Callout 768006">
            <a:extLst>
              <a:ext uri="{FF2B5EF4-FFF2-40B4-BE49-F238E27FC236}">
                <a16:creationId xmlns:a16="http://schemas.microsoft.com/office/drawing/2014/main" id="{4AF1F2CE-B7A6-40C3-A8E1-C1A70C6048E4}"/>
              </a:ext>
            </a:extLst>
          </p:cNvPr>
          <p:cNvSpPr/>
          <p:nvPr/>
        </p:nvSpPr>
        <p:spPr>
          <a:xfrm>
            <a:off x="290513" y="4008438"/>
            <a:ext cx="1738312" cy="1087437"/>
          </a:xfrm>
          <a:prstGeom prst="wedgeRoundRectCallout">
            <a:avLst>
              <a:gd name="adj1" fmla="val 71463"/>
              <a:gd name="adj2" fmla="val -81241"/>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noProof="1">
                <a:solidFill>
                  <a:srgbClr val="FFFF00"/>
                </a:solidFill>
                <a:effectLst>
                  <a:outerShdw blurRad="38100" dist="38100" dir="2700000" algn="tl">
                    <a:srgbClr val="000000"/>
                  </a:outerShdw>
                </a:effectLst>
                <a:latin typeface="Tahoma" panose="020B0604030504040204" pitchFamily="34" charset="0"/>
              </a:rPr>
              <a:t>PCI</a:t>
            </a:r>
          </a:p>
          <a:p>
            <a:pPr algn="ctr" eaLnBrk="1" hangingPunct="1">
              <a:spcBef>
                <a:spcPct val="0"/>
              </a:spcBef>
              <a:buFontTx/>
              <a:buNone/>
            </a:pPr>
            <a:r>
              <a:rPr lang="zh-CN" altLang="en-US" sz="2800" noProof="1">
                <a:solidFill>
                  <a:srgbClr val="FFFF00"/>
                </a:solidFill>
                <a:effectLst>
                  <a:outerShdw blurRad="38100" dist="38100" dir="2700000" algn="tl">
                    <a:srgbClr val="000000"/>
                  </a:outerShdw>
                </a:effectLst>
                <a:latin typeface="Tahoma" panose="020B0604030504040204" pitchFamily="34" charset="0"/>
              </a:rPr>
              <a:t>扩展槽</a:t>
            </a:r>
          </a:p>
        </p:txBody>
      </p:sp>
      <p:sp>
        <p:nvSpPr>
          <p:cNvPr id="768008" name="Rounded Rectangular Callout 768007">
            <a:extLst>
              <a:ext uri="{FF2B5EF4-FFF2-40B4-BE49-F238E27FC236}">
                <a16:creationId xmlns:a16="http://schemas.microsoft.com/office/drawing/2014/main" id="{E3C2C671-16CD-4BED-8671-30F7044A66E5}"/>
              </a:ext>
            </a:extLst>
          </p:cNvPr>
          <p:cNvSpPr/>
          <p:nvPr/>
        </p:nvSpPr>
        <p:spPr>
          <a:xfrm>
            <a:off x="315913" y="4914900"/>
            <a:ext cx="1485900" cy="1087438"/>
          </a:xfrm>
          <a:prstGeom prst="wedgeRoundRectCallout">
            <a:avLst>
              <a:gd name="adj1" fmla="val 191458"/>
              <a:gd name="adj2" fmla="val 59051"/>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p>
            <a:pPr algn="ctr" eaLnBrk="1" hangingPunct="1">
              <a:buFont typeface="Arial" panose="020B0604020202020204" pitchFamily="34" charset="0"/>
              <a:buNone/>
              <a:defRPr/>
            </a:pPr>
            <a:r>
              <a:rPr lang="en-US" altLang="zh-CN" sz="2800" noProof="1">
                <a:solidFill>
                  <a:srgbClr val="FFFF00"/>
                </a:solidFill>
                <a:effectLst>
                  <a:outerShdw blurRad="38100" dist="38100" dir="2700000">
                    <a:srgbClr val="C0C0C0"/>
                  </a:outerShdw>
                </a:effectLst>
                <a:latin typeface="Tahoma" panose="020B0604030504040204" pitchFamily="34" charset="0"/>
                <a:cs typeface="+mn-ea"/>
              </a:rPr>
              <a:t>IDE</a:t>
            </a:r>
            <a:r>
              <a:rPr lang="zh-CN" altLang="en-US" sz="2800" noProof="1">
                <a:solidFill>
                  <a:srgbClr val="FFFF00"/>
                </a:solidFill>
                <a:effectLst>
                  <a:outerShdw blurRad="38100" dist="38100" dir="2700000">
                    <a:srgbClr val="C0C0C0"/>
                  </a:outerShdw>
                </a:effectLst>
                <a:latin typeface="Tahoma" panose="020B0604030504040204" pitchFamily="34" charset="0"/>
                <a:cs typeface="+mn-ea"/>
              </a:rPr>
              <a:t>硬盘接口</a:t>
            </a:r>
            <a:endParaRPr lang="zh-CN" altLang="en-US" sz="2800" noProof="1">
              <a:solidFill>
                <a:srgbClr val="FFFF00"/>
              </a:solidFill>
              <a:effectLst>
                <a:outerShdw blurRad="38100" dist="38100" dir="2700000">
                  <a:srgbClr val="C0C0C0"/>
                </a:outerShdw>
              </a:effectLst>
              <a:latin typeface="Tahoma" panose="020B0604030504040204" pitchFamily="34" charset="0"/>
            </a:endParaRPr>
          </a:p>
        </p:txBody>
      </p:sp>
      <p:sp>
        <p:nvSpPr>
          <p:cNvPr id="768009" name="Rounded Rectangular Callout 768008">
            <a:extLst>
              <a:ext uri="{FF2B5EF4-FFF2-40B4-BE49-F238E27FC236}">
                <a16:creationId xmlns:a16="http://schemas.microsoft.com/office/drawing/2014/main" id="{DE4E820E-6BC1-46D3-B864-672A4BC17BD0}"/>
              </a:ext>
            </a:extLst>
          </p:cNvPr>
          <p:cNvSpPr/>
          <p:nvPr/>
        </p:nvSpPr>
        <p:spPr>
          <a:xfrm>
            <a:off x="261938" y="638175"/>
            <a:ext cx="3003550" cy="2393950"/>
          </a:xfrm>
          <a:prstGeom prst="wedgeRoundRectCallout">
            <a:avLst>
              <a:gd name="adj1" fmla="val 68606"/>
              <a:gd name="adj2" fmla="val -41046"/>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p>
            <a:pPr algn="ctr" eaLnBrk="1" hangingPunct="1">
              <a:buFont typeface="Arial" panose="020B0604020202020204" pitchFamily="34" charset="0"/>
              <a:buNone/>
              <a:defRPr/>
            </a:pPr>
            <a:r>
              <a:rPr lang="zh-CN" altLang="en-US" sz="2800" noProof="1">
                <a:solidFill>
                  <a:srgbClr val="FFFF00"/>
                </a:solidFill>
                <a:effectLst>
                  <a:outerShdw blurRad="38100" dist="38100" dir="2700000">
                    <a:srgbClr val="C0C0C0"/>
                  </a:outerShdw>
                </a:effectLst>
                <a:latin typeface="Tahoma" panose="020B0604030504040204" pitchFamily="34" charset="0"/>
                <a:cs typeface="+mn-ea"/>
              </a:rPr>
              <a:t>各种外设接口，包括：键盘、鼠标、显示器、</a:t>
            </a:r>
            <a:r>
              <a:rPr lang="en-US" altLang="zh-CN" sz="2800" noProof="1">
                <a:solidFill>
                  <a:srgbClr val="FFFF00"/>
                </a:solidFill>
                <a:effectLst>
                  <a:outerShdw blurRad="38100" dist="38100" dir="2700000">
                    <a:srgbClr val="C0C0C0"/>
                  </a:outerShdw>
                </a:effectLst>
                <a:latin typeface="Tahoma" panose="020B0604030504040204" pitchFamily="34" charset="0"/>
                <a:cs typeface="+mn-ea"/>
              </a:rPr>
              <a:t>USB</a:t>
            </a:r>
            <a:r>
              <a:rPr lang="zh-CN" altLang="en-US" sz="2800" noProof="1">
                <a:solidFill>
                  <a:srgbClr val="FFFF00"/>
                </a:solidFill>
                <a:effectLst>
                  <a:outerShdw blurRad="38100" dist="38100" dir="2700000">
                    <a:srgbClr val="C0C0C0"/>
                  </a:outerShdw>
                </a:effectLst>
                <a:latin typeface="Tahoma" panose="020B0604030504040204" pitchFamily="34" charset="0"/>
                <a:cs typeface="+mn-ea"/>
              </a:rPr>
              <a:t>、声卡、网卡、并行口等</a:t>
            </a:r>
            <a:endParaRPr lang="zh-CN" altLang="en-US" sz="2800" noProof="1">
              <a:solidFill>
                <a:srgbClr val="FFFF00"/>
              </a:solidFill>
              <a:effectLst>
                <a:outerShdw blurRad="38100" dist="38100" dir="2700000">
                  <a:srgbClr val="C0C0C0"/>
                </a:outerShdw>
              </a:effectLst>
              <a:latin typeface="Tahoma" panose="020B0604030504040204" pitchFamily="34" charset="0"/>
            </a:endParaRPr>
          </a:p>
        </p:txBody>
      </p:sp>
      <p:sp>
        <p:nvSpPr>
          <p:cNvPr id="768010" name="Oval 768009">
            <a:extLst>
              <a:ext uri="{FF2B5EF4-FFF2-40B4-BE49-F238E27FC236}">
                <a16:creationId xmlns:a16="http://schemas.microsoft.com/office/drawing/2014/main" id="{421BDF8E-17E5-442C-86EB-C5BA5DABCFC1}"/>
              </a:ext>
            </a:extLst>
          </p:cNvPr>
          <p:cNvSpPr>
            <a:spLocks noChangeArrowheads="1"/>
          </p:cNvSpPr>
          <p:nvPr/>
        </p:nvSpPr>
        <p:spPr bwMode="auto">
          <a:xfrm>
            <a:off x="3716338" y="42863"/>
            <a:ext cx="4789487" cy="1262062"/>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768011" name="Oval 768010">
            <a:extLst>
              <a:ext uri="{FF2B5EF4-FFF2-40B4-BE49-F238E27FC236}">
                <a16:creationId xmlns:a16="http://schemas.microsoft.com/office/drawing/2014/main" id="{15A26737-909E-4070-ABC9-717E81625976}"/>
              </a:ext>
            </a:extLst>
          </p:cNvPr>
          <p:cNvSpPr>
            <a:spLocks noChangeArrowheads="1"/>
          </p:cNvSpPr>
          <p:nvPr/>
        </p:nvSpPr>
        <p:spPr bwMode="auto">
          <a:xfrm>
            <a:off x="5791200" y="2711450"/>
            <a:ext cx="1566863" cy="1262063"/>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768012" name="Oval 768011">
            <a:extLst>
              <a:ext uri="{FF2B5EF4-FFF2-40B4-BE49-F238E27FC236}">
                <a16:creationId xmlns:a16="http://schemas.microsoft.com/office/drawing/2014/main" id="{A0355AEE-647E-4F4A-8E10-67D3A3A5B73F}"/>
              </a:ext>
            </a:extLst>
          </p:cNvPr>
          <p:cNvSpPr/>
          <p:nvPr/>
        </p:nvSpPr>
        <p:spPr>
          <a:xfrm>
            <a:off x="3557588" y="4468813"/>
            <a:ext cx="4803775" cy="1423987"/>
          </a:xfrm>
          <a:prstGeom prst="ellipse">
            <a:avLst/>
          </a:prstGeom>
          <a:noFill/>
          <a:ln w="63500" cap="flat" cmpd="sng">
            <a:solidFill>
              <a:srgbClr val="FF0000"/>
            </a:solidFill>
            <a:prstDash val="solid"/>
            <a:headEnd type="none" w="med" len="med"/>
            <a:tailEnd type="none" w="med" len="med"/>
          </a:ln>
        </p:spPr>
        <p:txBody>
          <a:bodyPr wrap="none" anchor="ctr"/>
          <a:lstStyle/>
          <a:p>
            <a:pPr algn="ctr" eaLnBrk="1" hangingPunct="1">
              <a:buFont typeface="Arial" panose="020B0604020202020204" pitchFamily="34" charset="0"/>
              <a:buNone/>
              <a:defRPr/>
            </a:pPr>
            <a:endParaRPr noProof="1">
              <a:effectLst>
                <a:outerShdw blurRad="38100" dist="38100" dir="2700000">
                  <a:srgbClr val="C0C0C0"/>
                </a:outerShdw>
              </a:effectLst>
              <a:latin typeface="Tahoma" panose="020B0604030504040204" pitchFamily="34" charset="0"/>
            </a:endParaRPr>
          </a:p>
        </p:txBody>
      </p:sp>
      <p:sp>
        <p:nvSpPr>
          <p:cNvPr id="768013" name="Oval 768012">
            <a:extLst>
              <a:ext uri="{FF2B5EF4-FFF2-40B4-BE49-F238E27FC236}">
                <a16:creationId xmlns:a16="http://schemas.microsoft.com/office/drawing/2014/main" id="{1AA00FAF-0EC5-4E0A-A43C-B5C6B8577045}"/>
              </a:ext>
            </a:extLst>
          </p:cNvPr>
          <p:cNvSpPr/>
          <p:nvPr/>
        </p:nvSpPr>
        <p:spPr>
          <a:xfrm>
            <a:off x="3689350" y="5854700"/>
            <a:ext cx="2119313" cy="763588"/>
          </a:xfrm>
          <a:prstGeom prst="ellipse">
            <a:avLst/>
          </a:prstGeom>
          <a:noFill/>
          <a:ln w="63500" cap="flat" cmpd="sng">
            <a:solidFill>
              <a:srgbClr val="FF0000"/>
            </a:solidFill>
            <a:prstDash val="solid"/>
            <a:headEnd type="none" w="med" len="med"/>
            <a:tailEnd type="none" w="med" len="med"/>
          </a:ln>
        </p:spPr>
        <p:txBody>
          <a:bodyPr wrap="none" anchor="ctr"/>
          <a:lstStyle/>
          <a:p>
            <a:pPr algn="ctr" eaLnBrk="1" hangingPunct="1">
              <a:buFont typeface="Arial" panose="020B0604020202020204" pitchFamily="34" charset="0"/>
              <a:buNone/>
              <a:defRPr/>
            </a:pPr>
            <a:endParaRPr noProof="1">
              <a:effectLst>
                <a:outerShdw blurRad="38100" dist="38100" dir="2700000">
                  <a:srgbClr val="C0C0C0"/>
                </a:outerShdw>
              </a:effectLst>
              <a:latin typeface="Tahoma" panose="020B0604030504040204" pitchFamily="34" charset="0"/>
            </a:endParaRPr>
          </a:p>
        </p:txBody>
      </p:sp>
      <p:sp>
        <p:nvSpPr>
          <p:cNvPr id="768014" name="Oval 768013">
            <a:extLst>
              <a:ext uri="{FF2B5EF4-FFF2-40B4-BE49-F238E27FC236}">
                <a16:creationId xmlns:a16="http://schemas.microsoft.com/office/drawing/2014/main" id="{91BEAD3B-DBF2-4C54-B1F2-0DDC66ADC7C4}"/>
              </a:ext>
            </a:extLst>
          </p:cNvPr>
          <p:cNvSpPr/>
          <p:nvPr/>
        </p:nvSpPr>
        <p:spPr>
          <a:xfrm>
            <a:off x="1741488" y="1201738"/>
            <a:ext cx="2117725" cy="2524125"/>
          </a:xfrm>
          <a:prstGeom prst="ellipse">
            <a:avLst/>
          </a:prstGeom>
          <a:noFill/>
          <a:ln w="63500" cap="flat" cmpd="sng">
            <a:solidFill>
              <a:srgbClr val="FF0000"/>
            </a:solidFill>
            <a:prstDash val="solid"/>
            <a:headEnd type="none" w="med" len="med"/>
            <a:tailEnd type="none" w="med" len="med"/>
          </a:ln>
        </p:spPr>
        <p:txBody>
          <a:bodyPr wrap="none" anchor="ctr"/>
          <a:lstStyle/>
          <a:p>
            <a:pPr algn="ctr" eaLnBrk="1" hangingPunct="1">
              <a:buFont typeface="Arial" panose="020B0604020202020204" pitchFamily="34" charset="0"/>
              <a:buNone/>
              <a:defRPr/>
            </a:pPr>
            <a:endParaRPr noProof="1">
              <a:effectLst>
                <a:outerShdw blurRad="38100" dist="38100" dir="2700000">
                  <a:srgbClr val="C0C0C0"/>
                </a:outerShdw>
              </a:effectLst>
              <a:latin typeface="Tahoma" panose="020B0604030504040204" pitchFamily="34" charset="0"/>
            </a:endParaRPr>
          </a:p>
        </p:txBody>
      </p:sp>
      <p:sp>
        <p:nvSpPr>
          <p:cNvPr id="768015" name="Rounded Rectangular Callout 768014">
            <a:extLst>
              <a:ext uri="{FF2B5EF4-FFF2-40B4-BE49-F238E27FC236}">
                <a16:creationId xmlns:a16="http://schemas.microsoft.com/office/drawing/2014/main" id="{8C305BD0-14CF-4988-92A7-7435DB1378E1}"/>
              </a:ext>
            </a:extLst>
          </p:cNvPr>
          <p:cNvSpPr/>
          <p:nvPr/>
        </p:nvSpPr>
        <p:spPr>
          <a:xfrm>
            <a:off x="423863" y="5006975"/>
            <a:ext cx="1812925" cy="1044575"/>
          </a:xfrm>
          <a:prstGeom prst="wedgeRoundRectCallout">
            <a:avLst>
              <a:gd name="adj1" fmla="val 255255"/>
              <a:gd name="adj2" fmla="val -168542"/>
              <a:gd name="adj3" fmla="val 16667"/>
            </a:avLst>
          </a:prstGeom>
          <a:solidFill>
            <a:schemeClr val="accent1"/>
          </a:solidFill>
          <a:ln w="9525" cap="flat" cmpd="sng">
            <a:solidFill>
              <a:schemeClr val="tx1"/>
            </a:solidFill>
            <a:prstDash val="solid"/>
            <a:miter/>
            <a:headEnd type="none" w="med" len="med"/>
            <a:tailEnd type="none" w="med" len="med"/>
          </a:ln>
          <a:effectLst>
            <a:outerShdw dist="107763" dir="2699999"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lang="en-US" altLang="zh-CN" sz="2800" noProof="1">
                <a:solidFill>
                  <a:srgbClr val="FFFF00"/>
                </a:solidFill>
                <a:effectLst>
                  <a:outerShdw blurRad="38100" dist="38100" dir="2700000" algn="tl">
                    <a:srgbClr val="000000"/>
                  </a:outerShdw>
                </a:effectLst>
                <a:latin typeface="Tahoma" panose="020B0604030504040204" pitchFamily="34" charset="0"/>
              </a:rPr>
              <a:t>CPU</a:t>
            </a:r>
          </a:p>
          <a:p>
            <a:pPr algn="ctr" eaLnBrk="1" hangingPunct="1">
              <a:spcBef>
                <a:spcPct val="0"/>
              </a:spcBef>
              <a:buFontTx/>
              <a:buNone/>
              <a:defRPr/>
            </a:pPr>
            <a:r>
              <a:rPr lang="zh-CN" altLang="en-US" sz="2800" noProof="1">
                <a:solidFill>
                  <a:srgbClr val="FFFF00"/>
                </a:solidFill>
                <a:effectLst>
                  <a:outerShdw blurRad="38100" dist="38100" dir="2700000" algn="tl">
                    <a:srgbClr val="000000"/>
                  </a:outerShdw>
                </a:effectLst>
                <a:latin typeface="Tahoma" panose="020B0604030504040204" pitchFamily="34" charset="0"/>
              </a:rPr>
              <a:t>插槽</a:t>
            </a:r>
          </a:p>
        </p:txBody>
      </p:sp>
      <p:sp>
        <p:nvSpPr>
          <p:cNvPr id="30735" name="文本框 1">
            <a:extLst>
              <a:ext uri="{FF2B5EF4-FFF2-40B4-BE49-F238E27FC236}">
                <a16:creationId xmlns:a16="http://schemas.microsoft.com/office/drawing/2014/main" id="{C00ED13B-62C1-4349-BD76-C3185694FBD2}"/>
              </a:ext>
            </a:extLst>
          </p:cNvPr>
          <p:cNvSpPr txBox="1">
            <a:spLocks noChangeArrowheads="1"/>
          </p:cNvSpPr>
          <p:nvPr/>
        </p:nvSpPr>
        <p:spPr bwMode="auto">
          <a:xfrm>
            <a:off x="339725" y="188913"/>
            <a:ext cx="3014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Pre-learning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68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15"/>
                                        </p:tgtEl>
                                        <p:attrNameLst>
                                          <p:attrName>style.visibility</p:attrName>
                                        </p:attrNameLst>
                                      </p:cBhvr>
                                      <p:to>
                                        <p:strVal val="visible"/>
                                      </p:to>
                                    </p:set>
                                  </p:childTnLst>
                                  <p:subTnLst>
                                    <p:set>
                                      <p:cBhvr override="childStyle">
                                        <p:cTn dur="1" fill="hold" display="0" masterRel="nextClick" afterEffect="1"/>
                                        <p:tgtEl>
                                          <p:spTgt spid="768015"/>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768011"/>
                                        </p:tgtEl>
                                        <p:attrNameLst>
                                          <p:attrName>style.visibility</p:attrName>
                                        </p:attrNameLst>
                                      </p:cBhvr>
                                      <p:to>
                                        <p:strVal val="visible"/>
                                      </p:to>
                                    </p:set>
                                  </p:childTnLst>
                                  <p:subTnLst>
                                    <p:set>
                                      <p:cBhvr override="childStyle">
                                        <p:cTn dur="1" fill="hold" display="0" masterRel="nextClick" afterEffect="1"/>
                                        <p:tgtEl>
                                          <p:spTgt spid="76801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06"/>
                                        </p:tgtEl>
                                        <p:attrNameLst>
                                          <p:attrName>style.visibility</p:attrName>
                                        </p:attrNameLst>
                                      </p:cBhvr>
                                      <p:to>
                                        <p:strVal val="visible"/>
                                      </p:to>
                                    </p:set>
                                  </p:childTnLst>
                                  <p:subTnLst>
                                    <p:set>
                                      <p:cBhvr override="childStyle">
                                        <p:cTn dur="1" fill="hold" display="0" masterRel="nextClick" afterEffect="1"/>
                                        <p:tgtEl>
                                          <p:spTgt spid="76800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05"/>
                                        </p:tgtEl>
                                        <p:attrNameLst>
                                          <p:attrName>style.visibility</p:attrName>
                                        </p:attrNameLst>
                                      </p:cBhvr>
                                      <p:to>
                                        <p:strVal val="visible"/>
                                      </p:to>
                                    </p:set>
                                  </p:childTnLst>
                                  <p:subTnLst>
                                    <p:set>
                                      <p:cBhvr override="childStyle">
                                        <p:cTn dur="1" fill="hold" display="0" masterRel="nextClick" afterEffect="1"/>
                                        <p:tgtEl>
                                          <p:spTgt spid="76800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768012"/>
                                        </p:tgtEl>
                                        <p:attrNameLst>
                                          <p:attrName>style.visibility</p:attrName>
                                        </p:attrNameLst>
                                      </p:cBhvr>
                                      <p:to>
                                        <p:strVal val="visible"/>
                                      </p:to>
                                    </p:set>
                                  </p:childTnLst>
                                  <p:subTnLst>
                                    <p:set>
                                      <p:cBhvr override="childStyle">
                                        <p:cTn dur="1" fill="hold" display="0" masterRel="nextClick" afterEffect="1"/>
                                        <p:tgtEl>
                                          <p:spTgt spid="76801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009"/>
                                        </p:tgtEl>
                                        <p:attrNameLst>
                                          <p:attrName>style.visibility</p:attrName>
                                        </p:attrNameLst>
                                      </p:cBhvr>
                                      <p:to>
                                        <p:strVal val="visible"/>
                                      </p:to>
                                    </p:set>
                                  </p:childTnLst>
                                  <p:subTnLst>
                                    <p:set>
                                      <p:cBhvr override="childStyle">
                                        <p:cTn dur="1" fill="hold" display="0" masterRel="nextClick" afterEffect="1"/>
                                        <p:tgtEl>
                                          <p:spTgt spid="768009"/>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768010"/>
                                        </p:tgtEl>
                                        <p:attrNameLst>
                                          <p:attrName>style.visibility</p:attrName>
                                        </p:attrNameLst>
                                      </p:cBhvr>
                                      <p:to>
                                        <p:strVal val="visible"/>
                                      </p:to>
                                    </p:set>
                                  </p:childTnLst>
                                  <p:subTnLst>
                                    <p:set>
                                      <p:cBhvr override="childStyle">
                                        <p:cTn dur="1" fill="hold" display="0" masterRel="nextClick" afterEffect="1"/>
                                        <p:tgtEl>
                                          <p:spTgt spid="768010"/>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8008"/>
                                        </p:tgtEl>
                                        <p:attrNameLst>
                                          <p:attrName>style.visibility</p:attrName>
                                        </p:attrNameLst>
                                      </p:cBhvr>
                                      <p:to>
                                        <p:strVal val="visible"/>
                                      </p:to>
                                    </p:set>
                                  </p:childTnLst>
                                  <p:subTnLst>
                                    <p:set>
                                      <p:cBhvr override="childStyle">
                                        <p:cTn dur="1" fill="hold" display="0" masterRel="nextClick" afterEffect="1"/>
                                        <p:tgtEl>
                                          <p:spTgt spid="768008"/>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768013"/>
                                        </p:tgtEl>
                                        <p:attrNameLst>
                                          <p:attrName>style.visibility</p:attrName>
                                        </p:attrNameLst>
                                      </p:cBhvr>
                                      <p:to>
                                        <p:strVal val="visible"/>
                                      </p:to>
                                    </p:set>
                                  </p:childTnLst>
                                  <p:subTnLst>
                                    <p:set>
                                      <p:cBhvr override="childStyle">
                                        <p:cTn dur="1" fill="hold" display="0" masterRel="nextClick" afterEffect="1"/>
                                        <p:tgtEl>
                                          <p:spTgt spid="768013"/>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8007"/>
                                        </p:tgtEl>
                                        <p:attrNameLst>
                                          <p:attrName>style.visibility</p:attrName>
                                        </p:attrNameLst>
                                      </p:cBhvr>
                                      <p:to>
                                        <p:strVal val="visible"/>
                                      </p:to>
                                    </p:set>
                                  </p:childTnLst>
                                  <p:subTnLst>
                                    <p:set>
                                      <p:cBhvr override="childStyle">
                                        <p:cTn dur="1" fill="hold" display="0" masterRel="nextClick" afterEffect="1"/>
                                        <p:tgtEl>
                                          <p:spTgt spid="768007"/>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768014"/>
                                        </p:tgtEl>
                                        <p:attrNameLst>
                                          <p:attrName>style.visibility</p:attrName>
                                        </p:attrNameLst>
                                      </p:cBhvr>
                                      <p:to>
                                        <p:strVal val="visible"/>
                                      </p:to>
                                    </p:set>
                                  </p:childTnLst>
                                  <p:subTnLst>
                                    <p:set>
                                      <p:cBhvr override="childStyle">
                                        <p:cTn dur="1" fill="hold" display="0" masterRel="nextClick" afterEffect="1"/>
                                        <p:tgtEl>
                                          <p:spTgt spid="7680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4" grpId="0"/>
      <p:bldP spid="768005" grpId="0" bldLvl="0" animBg="1"/>
      <p:bldP spid="768006" grpId="0" bldLvl="0" animBg="1"/>
      <p:bldP spid="768007" grpId="0" bldLvl="0" animBg="1"/>
      <p:bldP spid="768008" grpId="0" bldLvl="0" animBg="1"/>
      <p:bldP spid="768009" grpId="0" bldLvl="0" animBg="1"/>
      <p:bldP spid="768012" grpId="0" bldLvl="0" animBg="1"/>
      <p:bldP spid="768013" grpId="0" bldLvl="0" animBg="1"/>
      <p:bldP spid="768014" grpId="0" bldLvl="0" animBg="1"/>
      <p:bldP spid="7680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solidFill>
                  <a:schemeClr val="bg1">
                    <a:lumMod val="65000"/>
                  </a:schemeClr>
                </a:solidFill>
              </a:rPr>
              <a:t>计算理论与工具的演进</a:t>
            </a:r>
            <a:endParaRPr lang="en-US" altLang="zh-CN" sz="24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古代数学及计算工具</a:t>
            </a:r>
            <a:r>
              <a:rPr lang="en-US" altLang="zh-CN" sz="2000" b="1" dirty="0">
                <a:solidFill>
                  <a:schemeClr val="bg1">
                    <a:lumMod val="65000"/>
                  </a:schemeClr>
                </a:solidFill>
              </a:rPr>
              <a:t>---</a:t>
            </a:r>
            <a:r>
              <a:rPr lang="zh-CN" altLang="en-US" sz="2000" b="1" dirty="0">
                <a:solidFill>
                  <a:schemeClr val="bg1">
                    <a:lumMod val="65000"/>
                  </a:schemeClr>
                </a:solidFill>
              </a:rPr>
              <a:t>软件与硬件起源</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从微积分到可计算机性</a:t>
            </a:r>
            <a:r>
              <a:rPr lang="en-US" altLang="zh-CN" sz="2000" b="1" dirty="0">
                <a:solidFill>
                  <a:schemeClr val="bg1">
                    <a:lumMod val="65000"/>
                  </a:schemeClr>
                </a:solidFill>
              </a:rPr>
              <a:t>---</a:t>
            </a:r>
            <a:r>
              <a:rPr lang="zh-CN" altLang="en-US" sz="2000" b="1" dirty="0">
                <a:solidFill>
                  <a:schemeClr val="bg1">
                    <a:lumMod val="65000"/>
                  </a:schemeClr>
                </a:solidFill>
              </a:rPr>
              <a:t>计算理论的发展</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帕斯卡加法器</a:t>
            </a:r>
            <a:r>
              <a:rPr lang="en-US" altLang="zh-CN" sz="2000" b="1" dirty="0">
                <a:solidFill>
                  <a:schemeClr val="bg1">
                    <a:lumMod val="65000"/>
                  </a:schemeClr>
                </a:solidFill>
              </a:rPr>
              <a:t>---</a:t>
            </a:r>
            <a:r>
              <a:rPr lang="zh-CN" altLang="en-US" sz="2000" b="1" dirty="0">
                <a:solidFill>
                  <a:schemeClr val="bg1">
                    <a:lumMod val="65000"/>
                  </a:schemeClr>
                </a:solidFill>
              </a:rPr>
              <a:t>内动力计算机实践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巴贝奇分析机</a:t>
            </a:r>
            <a:r>
              <a:rPr lang="en-US" altLang="zh-CN" sz="2000" b="1" dirty="0">
                <a:solidFill>
                  <a:schemeClr val="bg1">
                    <a:lumMod val="65000"/>
                  </a:schemeClr>
                </a:solidFill>
              </a:rPr>
              <a:t>---</a:t>
            </a:r>
            <a:r>
              <a:rPr lang="zh-CN" altLang="en-US" sz="2000" b="1" dirty="0">
                <a:solidFill>
                  <a:schemeClr val="bg1">
                    <a:lumMod val="65000"/>
                  </a:schemeClr>
                </a:solidFill>
              </a:rPr>
              <a:t>内程序计算机实践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图灵机</a:t>
            </a:r>
            <a:r>
              <a:rPr lang="en-US" altLang="zh-CN" sz="2000" b="1" dirty="0">
                <a:solidFill>
                  <a:schemeClr val="bg1">
                    <a:lumMod val="65000"/>
                  </a:schemeClr>
                </a:solidFill>
              </a:rPr>
              <a:t>---</a:t>
            </a:r>
            <a:r>
              <a:rPr lang="zh-CN" altLang="en-US" sz="2000" b="1" dirty="0">
                <a:solidFill>
                  <a:schemeClr val="bg1">
                    <a:lumMod val="65000"/>
                  </a:schemeClr>
                </a:solidFill>
              </a:rPr>
              <a:t>现代计算机的理论模型</a:t>
            </a:r>
            <a:endParaRPr lang="en-US" altLang="zh-CN" sz="2000" b="1" dirty="0">
              <a:solidFill>
                <a:schemeClr val="bg1">
                  <a:lumMod val="65000"/>
                </a:schemeClr>
              </a:solidFill>
            </a:endParaRPr>
          </a:p>
          <a:p>
            <a:pPr eaLnBrk="1" hangingPunct="1">
              <a:lnSpc>
                <a:spcPct val="90000"/>
              </a:lnSpc>
              <a:spcBef>
                <a:spcPct val="80000"/>
              </a:spcBef>
            </a:pPr>
            <a:r>
              <a:rPr lang="en-US" altLang="zh-CN" sz="2400" b="1" dirty="0"/>
              <a:t>Von Neumann</a:t>
            </a:r>
            <a:r>
              <a:rPr lang="zh-CN" altLang="en-US" sz="2400" b="1" dirty="0"/>
              <a:t>计算机</a:t>
            </a:r>
          </a:p>
          <a:p>
            <a:pPr lvl="1" eaLnBrk="1" hangingPunct="1">
              <a:lnSpc>
                <a:spcPct val="90000"/>
              </a:lnSpc>
              <a:spcBef>
                <a:spcPct val="80000"/>
              </a:spcBef>
            </a:pPr>
            <a:r>
              <a:rPr lang="zh-CN" altLang="en-US" sz="2000" b="1" dirty="0"/>
              <a:t>计算机的硬件构成</a:t>
            </a:r>
          </a:p>
          <a:p>
            <a:pPr lvl="1" eaLnBrk="1" hangingPunct="1">
              <a:lnSpc>
                <a:spcPct val="90000"/>
              </a:lnSpc>
              <a:spcBef>
                <a:spcPct val="80000"/>
              </a:spcBef>
            </a:pPr>
            <a:r>
              <a:rPr lang="zh-CN" altLang="en-US" sz="2000" b="1" dirty="0"/>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extLst>
      <p:ext uri="{BB962C8B-B14F-4D97-AF65-F5344CB8AC3E}">
        <p14:creationId xmlns:p14="http://schemas.microsoft.com/office/powerpoint/2010/main" val="93670781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53601">
            <a:extLst>
              <a:ext uri="{FF2B5EF4-FFF2-40B4-BE49-F238E27FC236}">
                <a16:creationId xmlns:a16="http://schemas.microsoft.com/office/drawing/2014/main" id="{32DFDB66-4746-46C8-BFE5-F02B2E0D6CA3}"/>
              </a:ext>
            </a:extLst>
          </p:cNvPr>
          <p:cNvSpPr>
            <a:spLocks noGrp="1" noChangeArrowheads="1"/>
          </p:cNvSpPr>
          <p:nvPr>
            <p:ph type="title"/>
          </p:nvPr>
        </p:nvSpPr>
        <p:spPr>
          <a:xfrm>
            <a:off x="609600" y="228600"/>
            <a:ext cx="7772400" cy="838200"/>
          </a:xfrm>
        </p:spPr>
        <p:txBody>
          <a:bodyPr/>
          <a:lstStyle/>
          <a:p>
            <a:pPr eaLnBrk="1" hangingPunct="1"/>
            <a:r>
              <a:rPr lang="zh-CN" altLang="en-US" sz="3600"/>
              <a:t>现代计算机发展里程碑</a:t>
            </a:r>
          </a:p>
        </p:txBody>
      </p:sp>
      <p:graphicFrame>
        <p:nvGraphicFramePr>
          <p:cNvPr id="103427" name="Object 153602">
            <a:extLst>
              <a:ext uri="{FF2B5EF4-FFF2-40B4-BE49-F238E27FC236}">
                <a16:creationId xmlns:a16="http://schemas.microsoft.com/office/drawing/2014/main" id="{74847FCF-D51B-4D0F-8E4C-D6D74553014F}"/>
              </a:ext>
            </a:extLst>
          </p:cNvPr>
          <p:cNvGraphicFramePr>
            <a:graphicFrameLocks/>
          </p:cNvGraphicFramePr>
          <p:nvPr/>
        </p:nvGraphicFramePr>
        <p:xfrm>
          <a:off x="228600" y="985838"/>
          <a:ext cx="8763000" cy="5872162"/>
        </p:xfrm>
        <a:graphic>
          <a:graphicData uri="http://schemas.openxmlformats.org/presentationml/2006/ole">
            <mc:AlternateContent xmlns:mc="http://schemas.openxmlformats.org/markup-compatibility/2006">
              <mc:Choice xmlns:v="urn:schemas-microsoft-com:vml" Requires="v">
                <p:oleObj spid="_x0000_s103589" r:id="rId4" imgW="5629656" imgH="4472940" progId="Word.Document.8">
                  <p:embed/>
                </p:oleObj>
              </mc:Choice>
              <mc:Fallback>
                <p:oleObj r:id="rId4" imgW="5629656" imgH="4472940" progId="Word.Document.8">
                  <p:embed/>
                  <p:pic>
                    <p:nvPicPr>
                      <p:cNvPr id="0" name="Object 15360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985838"/>
                        <a:ext cx="8763000"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 name="直接连接符 1">
            <a:extLst>
              <a:ext uri="{FF2B5EF4-FFF2-40B4-BE49-F238E27FC236}">
                <a16:creationId xmlns:a16="http://schemas.microsoft.com/office/drawing/2014/main" id="{1C0CA8C1-8908-43A6-BABE-767FCAB76005}"/>
              </a:ext>
            </a:extLst>
          </p:cNvPr>
          <p:cNvCxnSpPr/>
          <p:nvPr/>
        </p:nvCxnSpPr>
        <p:spPr>
          <a:xfrm>
            <a:off x="215031" y="2414538"/>
            <a:ext cx="7453313" cy="635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EF703BEB-186A-4DB5-AD92-32F4B6557940}"/>
              </a:ext>
            </a:extLst>
          </p:cNvPr>
          <p:cNvCxnSpPr/>
          <p:nvPr/>
        </p:nvCxnSpPr>
        <p:spPr>
          <a:xfrm>
            <a:off x="251520" y="3136205"/>
            <a:ext cx="7453313" cy="476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57697">
            <a:extLst>
              <a:ext uri="{FF2B5EF4-FFF2-40B4-BE49-F238E27FC236}">
                <a16:creationId xmlns:a16="http://schemas.microsoft.com/office/drawing/2014/main" id="{6744567B-9A26-40BD-BE69-46CD9C3A8889}"/>
              </a:ext>
            </a:extLst>
          </p:cNvPr>
          <p:cNvSpPr>
            <a:spLocks noGrp="1" noChangeArrowheads="1"/>
          </p:cNvSpPr>
          <p:nvPr>
            <p:ph type="title"/>
          </p:nvPr>
        </p:nvSpPr>
        <p:spPr/>
        <p:txBody>
          <a:bodyPr/>
          <a:lstStyle/>
          <a:p>
            <a:pPr eaLnBrk="1" hangingPunct="1"/>
            <a:r>
              <a:rPr lang="en-US" altLang="zh-CN" sz="3200" dirty="0">
                <a:solidFill>
                  <a:schemeClr val="tx1"/>
                </a:solidFill>
              </a:rPr>
              <a:t>Von Neumann</a:t>
            </a:r>
            <a:r>
              <a:rPr lang="zh-CN" altLang="en-US" sz="3200" dirty="0">
                <a:solidFill>
                  <a:schemeClr val="tx1"/>
                </a:solidFill>
              </a:rPr>
              <a:t>机的前人工作</a:t>
            </a:r>
          </a:p>
        </p:txBody>
      </p:sp>
      <p:sp>
        <p:nvSpPr>
          <p:cNvPr id="114691" name="Text Box 157699">
            <a:extLst>
              <a:ext uri="{FF2B5EF4-FFF2-40B4-BE49-F238E27FC236}">
                <a16:creationId xmlns:a16="http://schemas.microsoft.com/office/drawing/2014/main" id="{D8BF02B6-32E8-4F72-8081-CFD2510E860A}"/>
              </a:ext>
            </a:extLst>
          </p:cNvPr>
          <p:cNvSpPr txBox="1">
            <a:spLocks noChangeArrowheads="1"/>
          </p:cNvSpPr>
          <p:nvPr/>
        </p:nvSpPr>
        <p:spPr bwMode="auto">
          <a:xfrm>
            <a:off x="571500" y="1262063"/>
            <a:ext cx="78486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latin typeface="Times New Roman" panose="02020603050405020304" pitchFamily="18" charset="0"/>
              </a:rPr>
              <a:t>1931</a:t>
            </a:r>
            <a:r>
              <a:rPr lang="zh-CN" altLang="en-US" sz="1800" dirty="0">
                <a:latin typeface="Times New Roman" panose="02020603050405020304" pitchFamily="18" charset="0"/>
              </a:rPr>
              <a:t>年，</a:t>
            </a:r>
            <a:r>
              <a:rPr lang="en-US" altLang="zh-CN" sz="1800" dirty="0">
                <a:latin typeface="Times New Roman" panose="02020603050405020304" pitchFamily="18" charset="0"/>
              </a:rPr>
              <a:t>MIT</a:t>
            </a:r>
            <a:r>
              <a:rPr lang="zh-CN" altLang="en-US" sz="1800" dirty="0">
                <a:latin typeface="Times New Roman" panose="02020603050405020304" pitchFamily="18" charset="0"/>
              </a:rPr>
              <a:t>教授Vannevar Bush用电动机驱动机械轴承和齿轮，制作出一台称为“微分分析仪”的电动机械式计算机，用电力作为内动力</a:t>
            </a:r>
          </a:p>
          <a:p>
            <a:pPr eaLnBrk="1" hangingPunct="1">
              <a:spcBef>
                <a:spcPct val="50000"/>
              </a:spcBef>
              <a:buFontTx/>
              <a:buNone/>
            </a:pPr>
            <a:r>
              <a:rPr lang="en-US" altLang="zh-CN" sz="1800" dirty="0">
                <a:latin typeface="Times New Roman" panose="02020603050405020304" pitchFamily="18" charset="0"/>
              </a:rPr>
              <a:t>......</a:t>
            </a:r>
          </a:p>
        </p:txBody>
      </p:sp>
      <p:pic>
        <p:nvPicPr>
          <p:cNvPr id="114692" name="内容占位符 1">
            <a:extLst>
              <a:ext uri="{FF2B5EF4-FFF2-40B4-BE49-F238E27FC236}">
                <a16:creationId xmlns:a16="http://schemas.microsoft.com/office/drawing/2014/main" id="{0CECFF24-3324-4BDF-88FE-FA9ED89589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66850" y="2564904"/>
            <a:ext cx="5867400" cy="3182937"/>
          </a:xfrm>
        </p:spPr>
      </p:pic>
      <p:pic>
        <p:nvPicPr>
          <p:cNvPr id="114693" name="图片 2">
            <a:extLst>
              <a:ext uri="{FF2B5EF4-FFF2-40B4-BE49-F238E27FC236}">
                <a16:creationId xmlns:a16="http://schemas.microsoft.com/office/drawing/2014/main" id="{D4538436-85A8-46E4-954C-EA86221F2525}"/>
              </a:ext>
            </a:extLst>
          </p:cNvPr>
          <p:cNvPicPr>
            <a:picLocks noChangeAspect="1" noChangeArrowheads="1"/>
          </p:cNvPicPr>
          <p:nvPr/>
        </p:nvPicPr>
        <p:blipFill>
          <a:blip r:embed="rId4">
            <a:lum contrast="78000"/>
            <a:extLst>
              <a:ext uri="{28A0092B-C50C-407E-A947-70E740481C1C}">
                <a14:useLocalDpi xmlns:a14="http://schemas.microsoft.com/office/drawing/2010/main" val="0"/>
              </a:ext>
            </a:extLst>
          </a:blip>
          <a:srcRect/>
          <a:stretch>
            <a:fillRect/>
          </a:stretch>
        </p:blipFill>
        <p:spPr bwMode="auto">
          <a:xfrm>
            <a:off x="2806700" y="5812929"/>
            <a:ext cx="29876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007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E21FC7F-EA5B-4073-A188-ED10F7FE6960}"/>
              </a:ext>
            </a:extLst>
          </p:cNvPr>
          <p:cNvPicPr>
            <a:picLocks noChangeAspect="1"/>
          </p:cNvPicPr>
          <p:nvPr/>
        </p:nvPicPr>
        <p:blipFill>
          <a:blip r:embed="rId3"/>
          <a:stretch>
            <a:fillRect/>
          </a:stretch>
        </p:blipFill>
        <p:spPr>
          <a:xfrm>
            <a:off x="2175450" y="2803019"/>
            <a:ext cx="4412774" cy="4054981"/>
          </a:xfrm>
          <a:prstGeom prst="rect">
            <a:avLst/>
          </a:prstGeom>
        </p:spPr>
      </p:pic>
      <p:sp>
        <p:nvSpPr>
          <p:cNvPr id="114690" name="Title 157697">
            <a:extLst>
              <a:ext uri="{FF2B5EF4-FFF2-40B4-BE49-F238E27FC236}">
                <a16:creationId xmlns:a16="http://schemas.microsoft.com/office/drawing/2014/main" id="{6744567B-9A26-40BD-BE69-46CD9C3A8889}"/>
              </a:ext>
            </a:extLst>
          </p:cNvPr>
          <p:cNvSpPr>
            <a:spLocks noGrp="1" noChangeArrowheads="1"/>
          </p:cNvSpPr>
          <p:nvPr>
            <p:ph type="title"/>
          </p:nvPr>
        </p:nvSpPr>
        <p:spPr/>
        <p:txBody>
          <a:bodyPr/>
          <a:lstStyle/>
          <a:p>
            <a:pPr eaLnBrk="1" hangingPunct="1"/>
            <a:r>
              <a:rPr lang="en-US" altLang="zh-CN" sz="3200" dirty="0">
                <a:solidFill>
                  <a:schemeClr val="tx1"/>
                </a:solidFill>
              </a:rPr>
              <a:t>Von Neumann</a:t>
            </a:r>
            <a:r>
              <a:rPr lang="zh-CN" altLang="en-US" sz="3200" dirty="0">
                <a:solidFill>
                  <a:schemeClr val="tx1"/>
                </a:solidFill>
              </a:rPr>
              <a:t>机的前人工作</a:t>
            </a:r>
          </a:p>
        </p:txBody>
      </p:sp>
      <p:sp>
        <p:nvSpPr>
          <p:cNvPr id="114691" name="Text Box 157699">
            <a:extLst>
              <a:ext uri="{FF2B5EF4-FFF2-40B4-BE49-F238E27FC236}">
                <a16:creationId xmlns:a16="http://schemas.microsoft.com/office/drawing/2014/main" id="{D8BF02B6-32E8-4F72-8081-CFD2510E860A}"/>
              </a:ext>
            </a:extLst>
          </p:cNvPr>
          <p:cNvSpPr txBox="1">
            <a:spLocks noChangeArrowheads="1"/>
          </p:cNvSpPr>
          <p:nvPr/>
        </p:nvSpPr>
        <p:spPr bwMode="auto">
          <a:xfrm>
            <a:off x="473993" y="1052736"/>
            <a:ext cx="784860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dirty="0">
                <a:latin typeface="Times New Roman" panose="02020603050405020304" pitchFamily="18" charset="0"/>
              </a:rPr>
              <a:t>        193</a:t>
            </a:r>
            <a:r>
              <a:rPr lang="en-US" altLang="zh-CN" sz="1800" dirty="0">
                <a:latin typeface="Times New Roman" panose="02020603050405020304" pitchFamily="18" charset="0"/>
              </a:rPr>
              <a:t>8</a:t>
            </a:r>
            <a:r>
              <a:rPr lang="zh-CN" altLang="en-US" sz="1800" dirty="0">
                <a:latin typeface="Times New Roman" panose="02020603050405020304" pitchFamily="18" charset="0"/>
              </a:rPr>
              <a:t>年由克劳德．艾尔伍德．香农（Claude Shannon）发表了他的硕士论文《</a:t>
            </a:r>
            <a:r>
              <a:rPr lang="en-US" altLang="zh-CN" sz="1800" dirty="0">
                <a:latin typeface="Times New Roman" panose="02020603050405020304" pitchFamily="18" charset="0"/>
              </a:rPr>
              <a:t>A Symbolic Analysis of Relay and Switching Circuits</a:t>
            </a:r>
            <a:r>
              <a:rPr lang="zh-CN" altLang="en-US" sz="1800" dirty="0">
                <a:latin typeface="Times New Roman" panose="02020603050405020304" pitchFamily="18" charset="0"/>
              </a:rPr>
              <a:t>》，</a:t>
            </a:r>
            <a:r>
              <a:rPr lang="zh-CN" altLang="en-US" sz="1800" dirty="0">
                <a:latin typeface="Times New Roman" pitchFamily="18" charset="0"/>
                <a:cs typeface="Times New Roman" pitchFamily="18" charset="0"/>
              </a:rPr>
              <a:t>用布尔代数的“真”与“假”和电路系统的“开”与“关”对应起来，并用</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和</a:t>
            </a:r>
            <a:r>
              <a:rPr lang="en-US" altLang="zh-CN" sz="1800" dirty="0">
                <a:latin typeface="Times New Roman" pitchFamily="18" charset="0"/>
                <a:cs typeface="Times New Roman" pitchFamily="18" charset="0"/>
              </a:rPr>
              <a:t>0</a:t>
            </a:r>
            <a:r>
              <a:rPr lang="zh-CN" altLang="en-US" sz="1800" dirty="0">
                <a:latin typeface="Times New Roman" pitchFamily="18" charset="0"/>
                <a:cs typeface="Times New Roman" pitchFamily="18" charset="0"/>
              </a:rPr>
              <a:t>表示，奠定了数字电路的理论基础；</a:t>
            </a:r>
            <a:endParaRPr lang="en-US" altLang="zh-CN" sz="1800" dirty="0">
              <a:latin typeface="Times New Roman" pitchFamily="18" charset="0"/>
              <a:cs typeface="Times New Roman" pitchFamily="18" charset="0"/>
            </a:endParaRPr>
          </a:p>
          <a:p>
            <a:pPr eaLnBrk="1" hangingPunct="1">
              <a:spcBef>
                <a:spcPct val="50000"/>
              </a:spcBef>
              <a:buFontTx/>
              <a:buNone/>
            </a:pPr>
            <a:r>
              <a:rPr lang="en-US" altLang="zh-CN" sz="1800" dirty="0">
                <a:latin typeface="Times New Roman" pitchFamily="18" charset="0"/>
                <a:cs typeface="Times New Roman" pitchFamily="18" charset="0"/>
              </a:rPr>
              <a:t>        </a:t>
            </a:r>
            <a:r>
              <a:rPr lang="zh-CN" altLang="en-US" sz="1800" dirty="0">
                <a:latin typeface="Times New Roman" panose="02020603050405020304" pitchFamily="18" charset="0"/>
              </a:rPr>
              <a:t>文中首次用布尔代数对开关电路进行了分析，证明了可以通过继电器电路来实现布尔代数的逻辑运算，同时给出了加、减、乘、除等运算的电子电路设计方法；</a:t>
            </a:r>
          </a:p>
        </p:txBody>
      </p:sp>
    </p:spTree>
    <p:extLst>
      <p:ext uri="{BB962C8B-B14F-4D97-AF65-F5344CB8AC3E}">
        <p14:creationId xmlns:p14="http://schemas.microsoft.com/office/powerpoint/2010/main" val="214642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55649">
            <a:extLst>
              <a:ext uri="{FF2B5EF4-FFF2-40B4-BE49-F238E27FC236}">
                <a16:creationId xmlns:a16="http://schemas.microsoft.com/office/drawing/2014/main" id="{F1BC4679-DBA7-492B-85F4-A7307F5777EE}"/>
              </a:ext>
            </a:extLst>
          </p:cNvPr>
          <p:cNvSpPr>
            <a:spLocks noGrp="1" noChangeArrowheads="1"/>
          </p:cNvSpPr>
          <p:nvPr>
            <p:ph type="title"/>
          </p:nvPr>
        </p:nvSpPr>
        <p:spPr>
          <a:xfrm>
            <a:off x="685800" y="228600"/>
            <a:ext cx="7772400" cy="914400"/>
          </a:xfrm>
        </p:spPr>
        <p:txBody>
          <a:bodyPr/>
          <a:lstStyle/>
          <a:p>
            <a:pPr eaLnBrk="1" hangingPunct="1"/>
            <a:r>
              <a:rPr lang="zh-CN" altLang="en-US" sz="3600"/>
              <a:t>第一台通用电子计算机</a:t>
            </a:r>
            <a:r>
              <a:rPr lang="en-US" altLang="zh-CN" sz="3600"/>
              <a:t>ENIAC</a:t>
            </a:r>
            <a:endParaRPr lang="en-US" altLang="zh-CN"/>
          </a:p>
        </p:txBody>
      </p:sp>
      <p:sp>
        <p:nvSpPr>
          <p:cNvPr id="107523" name="Text Box 155651">
            <a:extLst>
              <a:ext uri="{FF2B5EF4-FFF2-40B4-BE49-F238E27FC236}">
                <a16:creationId xmlns:a16="http://schemas.microsoft.com/office/drawing/2014/main" id="{EE2E7FEF-6EF0-42C7-8D12-102276520D64}"/>
              </a:ext>
            </a:extLst>
          </p:cNvPr>
          <p:cNvSpPr txBox="1">
            <a:spLocks noChangeArrowheads="1"/>
          </p:cNvSpPr>
          <p:nvPr/>
        </p:nvSpPr>
        <p:spPr bwMode="auto">
          <a:xfrm>
            <a:off x="0" y="1066800"/>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latin typeface="Times New Roman" panose="02020603050405020304" pitchFamily="18" charset="0"/>
              </a:rPr>
              <a:t>Electronic Numerical and Integrate Calculator</a:t>
            </a:r>
            <a:r>
              <a:rPr lang="en-US" altLang="zh-CN" sz="1800">
                <a:latin typeface="Times New Roman" panose="02020603050405020304" pitchFamily="18" charset="0"/>
              </a:rPr>
              <a:t>   </a:t>
            </a:r>
          </a:p>
        </p:txBody>
      </p:sp>
      <p:sp>
        <p:nvSpPr>
          <p:cNvPr id="107524" name="Text Box 155652">
            <a:extLst>
              <a:ext uri="{FF2B5EF4-FFF2-40B4-BE49-F238E27FC236}">
                <a16:creationId xmlns:a16="http://schemas.microsoft.com/office/drawing/2014/main" id="{BDCC7520-BD46-4328-A531-E4090CBBA65F}"/>
              </a:ext>
            </a:extLst>
          </p:cNvPr>
          <p:cNvSpPr txBox="1">
            <a:spLocks noChangeArrowheads="1"/>
          </p:cNvSpPr>
          <p:nvPr/>
        </p:nvSpPr>
        <p:spPr bwMode="auto">
          <a:xfrm>
            <a:off x="4114800" y="1600200"/>
            <a:ext cx="46482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latin typeface="Times New Roman" panose="02020603050405020304" pitchFamily="18" charset="0"/>
              </a:rPr>
              <a:t>Mauchly and Eckert </a:t>
            </a:r>
            <a:r>
              <a:rPr lang="zh-CN" altLang="zh-CN" sz="1800" dirty="0">
                <a:latin typeface="Times New Roman" panose="02020603050405020304" pitchFamily="18" charset="0"/>
              </a:rPr>
              <a:t>设计 </a:t>
            </a:r>
          </a:p>
          <a:p>
            <a:pPr eaLnBrk="1" hangingPunct="1">
              <a:spcBef>
                <a:spcPct val="50000"/>
              </a:spcBef>
              <a:buFontTx/>
              <a:buNone/>
            </a:pPr>
            <a:r>
              <a:rPr lang="zh-CN" altLang="zh-CN" sz="1800" dirty="0">
                <a:latin typeface="Times New Roman" panose="02020603050405020304" pitchFamily="18" charset="0"/>
              </a:rPr>
              <a:t>1946年2月14日</a:t>
            </a:r>
          </a:p>
          <a:p>
            <a:pPr eaLnBrk="1" hangingPunct="1">
              <a:spcBef>
                <a:spcPct val="50000"/>
              </a:spcBef>
              <a:buFontTx/>
              <a:buNone/>
            </a:pPr>
            <a:r>
              <a:rPr lang="zh-CN" altLang="zh-CN" sz="1800" dirty="0">
                <a:latin typeface="Times New Roman" panose="02020603050405020304" pitchFamily="18" charset="0"/>
              </a:rPr>
              <a:t>第一台通用电子计算机，设计用于计算火炮的弹道</a:t>
            </a:r>
          </a:p>
          <a:p>
            <a:pPr eaLnBrk="1" hangingPunct="1">
              <a:spcBef>
                <a:spcPct val="50000"/>
              </a:spcBef>
              <a:buFontTx/>
              <a:buNone/>
            </a:pPr>
            <a:r>
              <a:rPr lang="zh-CN" altLang="en-US" sz="1800" dirty="0">
                <a:latin typeface="Times New Roman" panose="02020603050405020304" pitchFamily="18" charset="0"/>
              </a:rPr>
              <a:t>重</a:t>
            </a:r>
            <a:r>
              <a:rPr lang="en-US" altLang="zh-CN" sz="1800" dirty="0">
                <a:latin typeface="Times New Roman" panose="02020603050405020304" pitchFamily="18" charset="0"/>
              </a:rPr>
              <a:t>30</a:t>
            </a:r>
            <a:r>
              <a:rPr lang="zh-CN" altLang="en-US" sz="1800" dirty="0">
                <a:latin typeface="Times New Roman" panose="02020603050405020304" pitchFamily="18" charset="0"/>
              </a:rPr>
              <a:t>吨，占地</a:t>
            </a:r>
            <a:r>
              <a:rPr lang="en-US" altLang="zh-CN" sz="1800" dirty="0">
                <a:latin typeface="Times New Roman" panose="02020603050405020304" pitchFamily="18" charset="0"/>
              </a:rPr>
              <a:t>15000</a:t>
            </a:r>
            <a:r>
              <a:rPr lang="zh-CN" altLang="en-US" sz="1800" dirty="0">
                <a:latin typeface="Times New Roman" panose="02020603050405020304" pitchFamily="18" charset="0"/>
              </a:rPr>
              <a:t>平方英尺，</a:t>
            </a:r>
            <a:r>
              <a:rPr lang="en-US" altLang="zh-CN" sz="1800" dirty="0">
                <a:latin typeface="Times New Roman" panose="02020603050405020304" pitchFamily="18" charset="0"/>
              </a:rPr>
              <a:t>18000</a:t>
            </a:r>
            <a:r>
              <a:rPr lang="zh-CN" altLang="en-US" sz="1800" dirty="0">
                <a:latin typeface="Times New Roman" panose="02020603050405020304" pitchFamily="18" charset="0"/>
              </a:rPr>
              <a:t>个电子管，耗电 </a:t>
            </a:r>
            <a:r>
              <a:rPr lang="en-US" altLang="zh-CN" sz="1800" dirty="0">
                <a:latin typeface="Times New Roman" panose="02020603050405020304" pitchFamily="18" charset="0"/>
              </a:rPr>
              <a:t>140KW</a:t>
            </a:r>
          </a:p>
        </p:txBody>
      </p:sp>
      <p:sp>
        <p:nvSpPr>
          <p:cNvPr id="107525" name="Text Box 155653">
            <a:extLst>
              <a:ext uri="{FF2B5EF4-FFF2-40B4-BE49-F238E27FC236}">
                <a16:creationId xmlns:a16="http://schemas.microsoft.com/office/drawing/2014/main" id="{5CC03BF6-8E2A-4F9C-BA03-2BFAF37EB26E}"/>
              </a:ext>
            </a:extLst>
          </p:cNvPr>
          <p:cNvSpPr txBox="1">
            <a:spLocks noChangeArrowheads="1"/>
          </p:cNvSpPr>
          <p:nvPr/>
        </p:nvSpPr>
        <p:spPr bwMode="auto">
          <a:xfrm>
            <a:off x="35496" y="4857129"/>
            <a:ext cx="570316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dirty="0">
                <a:latin typeface="Times New Roman" panose="02020603050405020304" pitchFamily="18" charset="0"/>
              </a:rPr>
              <a:t>运算速度：</a:t>
            </a:r>
            <a:r>
              <a:rPr lang="en-US" altLang="zh-CN" sz="1800" dirty="0">
                <a:latin typeface="Times New Roman" panose="02020603050405020304" pitchFamily="18" charset="0"/>
              </a:rPr>
              <a:t>5000</a:t>
            </a:r>
            <a:r>
              <a:rPr lang="zh-CN" altLang="en-US" sz="1800" dirty="0">
                <a:latin typeface="Times New Roman" panose="02020603050405020304" pitchFamily="18" charset="0"/>
              </a:rPr>
              <a:t>次加法</a:t>
            </a:r>
            <a:r>
              <a:rPr lang="en-US" altLang="zh-CN" sz="1800" dirty="0">
                <a:latin typeface="Times New Roman" panose="02020603050405020304" pitchFamily="18" charset="0"/>
              </a:rPr>
              <a:t>/</a:t>
            </a:r>
            <a:r>
              <a:rPr lang="zh-CN" altLang="en-US" sz="1800" dirty="0">
                <a:latin typeface="Times New Roman" panose="02020603050405020304" pitchFamily="18" charset="0"/>
              </a:rPr>
              <a:t>秒</a:t>
            </a:r>
          </a:p>
          <a:p>
            <a:pPr eaLnBrk="1" hangingPunct="1">
              <a:spcBef>
                <a:spcPct val="50000"/>
              </a:spcBef>
              <a:buFontTx/>
              <a:buNone/>
            </a:pPr>
            <a:r>
              <a:rPr lang="zh-CN" altLang="en-US" sz="1800" dirty="0">
                <a:latin typeface="Times New Roman" panose="02020603050405020304" pitchFamily="18" charset="0"/>
              </a:rPr>
              <a:t>使用十进制数</a:t>
            </a:r>
          </a:p>
          <a:p>
            <a:pPr eaLnBrk="1" hangingPunct="1">
              <a:spcBef>
                <a:spcPct val="50000"/>
              </a:spcBef>
              <a:buFontTx/>
              <a:buNone/>
            </a:pPr>
            <a:r>
              <a:rPr lang="en-US" altLang="zh-CN" sz="1800" dirty="0">
                <a:latin typeface="Times New Roman" panose="02020603050405020304" pitchFamily="18" charset="0"/>
              </a:rPr>
              <a:t>20</a:t>
            </a:r>
            <a:r>
              <a:rPr lang="zh-CN" altLang="en-US" sz="1800" dirty="0">
                <a:latin typeface="Times New Roman" panose="02020603050405020304" pitchFamily="18" charset="0"/>
              </a:rPr>
              <a:t>个寄存器，每个存放</a:t>
            </a:r>
            <a:r>
              <a:rPr lang="en-US" altLang="zh-CN" sz="1800" dirty="0">
                <a:latin typeface="Times New Roman" panose="02020603050405020304" pitchFamily="18" charset="0"/>
              </a:rPr>
              <a:t>10</a:t>
            </a:r>
            <a:r>
              <a:rPr lang="zh-CN" altLang="en-US" sz="1800" dirty="0">
                <a:latin typeface="Times New Roman" panose="02020603050405020304" pitchFamily="18" charset="0"/>
              </a:rPr>
              <a:t>位的十进制数</a:t>
            </a:r>
          </a:p>
          <a:p>
            <a:pPr eaLnBrk="1" hangingPunct="1">
              <a:spcBef>
                <a:spcPct val="50000"/>
              </a:spcBef>
              <a:buFontTx/>
              <a:buNone/>
            </a:pPr>
            <a:r>
              <a:rPr lang="zh-CN" altLang="en-US" sz="1800" dirty="0">
                <a:latin typeface="Times New Roman" panose="02020603050405020304" pitchFamily="18" charset="0"/>
              </a:rPr>
              <a:t>通过设置</a:t>
            </a:r>
            <a:r>
              <a:rPr lang="en-US" altLang="zh-CN" sz="1800" dirty="0">
                <a:latin typeface="Times New Roman" panose="02020603050405020304" pitchFamily="18" charset="0"/>
              </a:rPr>
              <a:t>6000</a:t>
            </a:r>
            <a:r>
              <a:rPr lang="zh-CN" altLang="en-US" sz="1800" dirty="0">
                <a:latin typeface="Times New Roman" panose="02020603050405020304" pitchFamily="18" charset="0"/>
              </a:rPr>
              <a:t>个开关和其它众多的插头和插座来编程</a:t>
            </a:r>
          </a:p>
        </p:txBody>
      </p:sp>
      <p:pic>
        <p:nvPicPr>
          <p:cNvPr id="107526" name="Picture 1">
            <a:extLst>
              <a:ext uri="{FF2B5EF4-FFF2-40B4-BE49-F238E27FC236}">
                <a16:creationId xmlns:a16="http://schemas.microsoft.com/office/drawing/2014/main" id="{F1FD0465-2D72-483A-ACB1-EE7909FF5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28763"/>
            <a:ext cx="3902075"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2B084FE-EBF1-439D-909D-67C1CA6C246D}"/>
              </a:ext>
            </a:extLst>
          </p:cNvPr>
          <p:cNvPicPr>
            <a:picLocks noChangeAspect="1"/>
          </p:cNvPicPr>
          <p:nvPr/>
        </p:nvPicPr>
        <p:blipFill>
          <a:blip r:embed="rId4"/>
          <a:stretch>
            <a:fillRect/>
          </a:stretch>
        </p:blipFill>
        <p:spPr>
          <a:xfrm>
            <a:off x="5373337" y="4197009"/>
            <a:ext cx="3770663" cy="26883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55649">
            <a:extLst>
              <a:ext uri="{FF2B5EF4-FFF2-40B4-BE49-F238E27FC236}">
                <a16:creationId xmlns:a16="http://schemas.microsoft.com/office/drawing/2014/main" id="{A258A7C7-4594-4E94-9715-17C188C8CD31}"/>
              </a:ext>
            </a:extLst>
          </p:cNvPr>
          <p:cNvSpPr>
            <a:spLocks noGrp="1" noChangeArrowheads="1"/>
          </p:cNvSpPr>
          <p:nvPr>
            <p:ph type="title"/>
          </p:nvPr>
        </p:nvSpPr>
        <p:spPr>
          <a:xfrm>
            <a:off x="685800" y="228600"/>
            <a:ext cx="7772400" cy="914400"/>
          </a:xfrm>
        </p:spPr>
        <p:txBody>
          <a:bodyPr/>
          <a:lstStyle/>
          <a:p>
            <a:pPr eaLnBrk="1" hangingPunct="1"/>
            <a:r>
              <a:rPr lang="zh-CN" altLang="en-US" sz="3600"/>
              <a:t>第一台通用电子计算机</a:t>
            </a:r>
            <a:r>
              <a:rPr lang="en-US" altLang="zh-CN" sz="3600"/>
              <a:t>ENIAC</a:t>
            </a:r>
            <a:endParaRPr lang="en-US" altLang="zh-CN"/>
          </a:p>
        </p:txBody>
      </p:sp>
      <p:sp>
        <p:nvSpPr>
          <p:cNvPr id="109571" name="Text Box 155651">
            <a:extLst>
              <a:ext uri="{FF2B5EF4-FFF2-40B4-BE49-F238E27FC236}">
                <a16:creationId xmlns:a16="http://schemas.microsoft.com/office/drawing/2014/main" id="{57B0A7C0-2B8E-4F5C-8DF2-882AF0DECF55}"/>
              </a:ext>
            </a:extLst>
          </p:cNvPr>
          <p:cNvSpPr txBox="1">
            <a:spLocks noChangeArrowheads="1"/>
          </p:cNvSpPr>
          <p:nvPr/>
        </p:nvSpPr>
        <p:spPr bwMode="auto">
          <a:xfrm>
            <a:off x="0" y="1066800"/>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a:latin typeface="Times New Roman" panose="02020603050405020304" pitchFamily="18" charset="0"/>
              </a:rPr>
              <a:t>Electronic Numerical and Integrate Calculator</a:t>
            </a:r>
            <a:r>
              <a:rPr lang="en-US" altLang="zh-CN" sz="1800">
                <a:latin typeface="Times New Roman" panose="02020603050405020304" pitchFamily="18" charset="0"/>
              </a:rPr>
              <a:t>   </a:t>
            </a:r>
          </a:p>
        </p:txBody>
      </p:sp>
      <p:pic>
        <p:nvPicPr>
          <p:cNvPr id="109572" name="Picture 3">
            <a:extLst>
              <a:ext uri="{FF2B5EF4-FFF2-40B4-BE49-F238E27FC236}">
                <a16:creationId xmlns:a16="http://schemas.microsoft.com/office/drawing/2014/main" id="{0B69E079-36A0-4278-B08F-F545BC39D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650" y="941388"/>
            <a:ext cx="3311525" cy="588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4">
            <a:extLst>
              <a:ext uri="{FF2B5EF4-FFF2-40B4-BE49-F238E27FC236}">
                <a16:creationId xmlns:a16="http://schemas.microsoft.com/office/drawing/2014/main" id="{23601300-9E07-4046-A1EF-536A7681C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474788"/>
            <a:ext cx="51450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5">
            <a:extLst>
              <a:ext uri="{FF2B5EF4-FFF2-40B4-BE49-F238E27FC236}">
                <a16:creationId xmlns:a16="http://schemas.microsoft.com/office/drawing/2014/main" id="{0C286AF1-E50B-48C6-933E-486C37ABAB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495800"/>
            <a:ext cx="424815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57697">
            <a:extLst>
              <a:ext uri="{FF2B5EF4-FFF2-40B4-BE49-F238E27FC236}">
                <a16:creationId xmlns:a16="http://schemas.microsoft.com/office/drawing/2014/main" id="{FE0CF956-7493-4484-BEC0-AE464D0CA708}"/>
              </a:ext>
            </a:extLst>
          </p:cNvPr>
          <p:cNvSpPr>
            <a:spLocks noGrp="1" noChangeArrowheads="1"/>
          </p:cNvSpPr>
          <p:nvPr>
            <p:ph type="title"/>
          </p:nvPr>
        </p:nvSpPr>
        <p:spPr>
          <a:xfrm>
            <a:off x="609600" y="228600"/>
            <a:ext cx="7772400" cy="762000"/>
          </a:xfrm>
        </p:spPr>
        <p:txBody>
          <a:bodyPr/>
          <a:lstStyle/>
          <a:p>
            <a:pPr eaLnBrk="1" hangingPunct="1"/>
            <a:r>
              <a:rPr lang="en-US" altLang="zh-CN" sz="3200" dirty="0">
                <a:solidFill>
                  <a:schemeClr val="tx1"/>
                </a:solidFill>
              </a:rPr>
              <a:t>1952 Von Neumann</a:t>
            </a:r>
            <a:r>
              <a:rPr lang="zh-CN" altLang="en-US" sz="3200" dirty="0">
                <a:solidFill>
                  <a:schemeClr val="tx1"/>
                </a:solidFill>
              </a:rPr>
              <a:t>机  </a:t>
            </a:r>
            <a:r>
              <a:rPr lang="en-US" altLang="zh-CN" sz="3200" dirty="0">
                <a:solidFill>
                  <a:schemeClr val="tx1"/>
                </a:solidFill>
              </a:rPr>
              <a:t>IAS</a:t>
            </a:r>
            <a:endParaRPr lang="en-US" altLang="zh-CN" dirty="0">
              <a:solidFill>
                <a:schemeClr val="tx1"/>
              </a:solidFill>
            </a:endParaRPr>
          </a:p>
        </p:txBody>
      </p:sp>
      <p:sp>
        <p:nvSpPr>
          <p:cNvPr id="112643" name="Text Box 157699">
            <a:extLst>
              <a:ext uri="{FF2B5EF4-FFF2-40B4-BE49-F238E27FC236}">
                <a16:creationId xmlns:a16="http://schemas.microsoft.com/office/drawing/2014/main" id="{4895118C-F650-4F85-9D04-52F2D6D4EAF6}"/>
              </a:ext>
            </a:extLst>
          </p:cNvPr>
          <p:cNvSpPr txBox="1">
            <a:spLocks noChangeArrowheads="1"/>
          </p:cNvSpPr>
          <p:nvPr/>
        </p:nvSpPr>
        <p:spPr bwMode="auto">
          <a:xfrm>
            <a:off x="467544" y="1170032"/>
            <a:ext cx="5287069"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dirty="0">
                <a:latin typeface="Times New Roman" panose="02020603050405020304" pitchFamily="18" charset="0"/>
              </a:rPr>
              <a:t>        冯</a:t>
            </a:r>
            <a:r>
              <a:rPr lang="en-US" altLang="zh-CN" sz="1800" dirty="0">
                <a:latin typeface="Times New Roman" panose="02020603050405020304" pitchFamily="18" charset="0"/>
              </a:rPr>
              <a:t>.</a:t>
            </a:r>
            <a:r>
              <a:rPr lang="zh-CN" altLang="en-US" sz="1800" dirty="0">
                <a:latin typeface="Times New Roman" panose="02020603050405020304" pitchFamily="18" charset="0"/>
              </a:rPr>
              <a:t>诺依曼在</a:t>
            </a:r>
            <a:r>
              <a:rPr lang="en-US" altLang="zh-CN" sz="1800" dirty="0">
                <a:latin typeface="Times New Roman" panose="02020603050405020304" pitchFamily="18" charset="0"/>
              </a:rPr>
              <a:t>EDVAC</a:t>
            </a:r>
            <a:r>
              <a:rPr lang="zh-CN" altLang="en-US" sz="1800" dirty="0">
                <a:latin typeface="Times New Roman" panose="02020603050405020304" pitchFamily="18" charset="0"/>
              </a:rPr>
              <a:t>基础上起草</a:t>
            </a:r>
            <a:r>
              <a:rPr lang="en-US" altLang="zh-CN" sz="1800" dirty="0">
                <a:latin typeface="Times New Roman" panose="02020603050405020304" pitchFamily="18" charset="0"/>
              </a:rPr>
              <a:t>《</a:t>
            </a:r>
            <a:r>
              <a:rPr lang="zh-CN" altLang="en-US" sz="1800" dirty="0">
                <a:latin typeface="Times New Roman" panose="02020603050405020304" pitchFamily="18" charset="0"/>
              </a:rPr>
              <a:t>电子计算装置逻辑结构初探</a:t>
            </a:r>
            <a:r>
              <a:rPr lang="en-US" altLang="zh-CN" sz="1800" dirty="0">
                <a:latin typeface="Times New Roman" panose="02020603050405020304" pitchFamily="18" charset="0"/>
              </a:rPr>
              <a:t>》</a:t>
            </a:r>
            <a:r>
              <a:rPr lang="zh-CN" altLang="en-US" sz="1800" dirty="0">
                <a:latin typeface="Times New Roman" panose="02020603050405020304" pitchFamily="18" charset="0"/>
              </a:rPr>
              <a:t>报告， 提出来一整个计算机结构：</a:t>
            </a:r>
            <a:endParaRPr lang="en-US" altLang="zh-CN" sz="1800" dirty="0">
              <a:latin typeface="Times New Roman" panose="02020603050405020304" pitchFamily="18" charset="0"/>
            </a:endParaRPr>
          </a:p>
          <a:p>
            <a:pPr eaLnBrk="1" hangingPunct="1">
              <a:spcBef>
                <a:spcPct val="50000"/>
              </a:spcBef>
              <a:buFontTx/>
              <a:buNone/>
            </a:pPr>
            <a:r>
              <a:rPr lang="zh-CN" altLang="en-US" sz="1800" dirty="0">
                <a:latin typeface="Times New Roman" panose="02020603050405020304" pitchFamily="18" charset="0"/>
              </a:rPr>
              <a:t>         其最重要的思想是存储程序的工作方式：事先编写成程序，然后把程序以及程序处理的数据 送到主存，启动运行， 运行以后，计算机就可以自动的取出一条一条指令，并执行，整个过程不需要人干预</a:t>
            </a:r>
            <a:endParaRPr lang="en-US" altLang="zh-CN" sz="1800" dirty="0">
              <a:latin typeface="Times New Roman" panose="02020603050405020304" pitchFamily="18" charset="0"/>
            </a:endParaRPr>
          </a:p>
          <a:p>
            <a:pPr eaLnBrk="1" hangingPunct="1">
              <a:spcBef>
                <a:spcPct val="50000"/>
              </a:spcBef>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其次，采用二进制表示数据和指令，十进制电路复杂，且有</a:t>
            </a:r>
            <a:r>
              <a:rPr lang="en-US" altLang="zh-CN" sz="1800" dirty="0">
                <a:latin typeface="Times New Roman" panose="02020603050405020304" pitchFamily="18" charset="0"/>
              </a:rPr>
              <a:t>10</a:t>
            </a:r>
            <a:r>
              <a:rPr lang="zh-CN" altLang="en-US" sz="1800" dirty="0">
                <a:latin typeface="Times New Roman" panose="02020603050405020304" pitchFamily="18" charset="0"/>
              </a:rPr>
              <a:t>个稳定状态的物理器件制造困难</a:t>
            </a:r>
            <a:endParaRPr lang="en-US" altLang="zh-CN" sz="1800" dirty="0">
              <a:latin typeface="Times New Roman" panose="02020603050405020304" pitchFamily="18" charset="0"/>
            </a:endParaRPr>
          </a:p>
          <a:p>
            <a:pPr eaLnBrk="1" hangingPunct="1">
              <a:spcBef>
                <a:spcPct val="50000"/>
              </a:spcBef>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指令有操作码和地址码两部分构成，操作码给出操作的性质，地址码给出操作数据的地址</a:t>
            </a:r>
            <a:endParaRPr lang="en-US" altLang="zh-CN" sz="1800" dirty="0">
              <a:latin typeface="Times New Roman" panose="02020603050405020304" pitchFamily="18" charset="0"/>
            </a:endParaRPr>
          </a:p>
          <a:p>
            <a:pPr eaLnBrk="1" hangingPunct="1">
              <a:spcBef>
                <a:spcPct val="50000"/>
              </a:spcBef>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指令在存储器内按序存储</a:t>
            </a:r>
            <a:endParaRPr lang="en-US" altLang="zh-CN" sz="1800" dirty="0">
              <a:latin typeface="Times New Roman" panose="02020603050405020304" pitchFamily="18" charset="0"/>
            </a:endParaRPr>
          </a:p>
          <a:p>
            <a:pPr eaLnBrk="1" hangingPunct="1">
              <a:spcBef>
                <a:spcPct val="50000"/>
              </a:spcBef>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计算机系统要有运算器、控制器、存储器、输入设备、输出设备</a:t>
            </a:r>
            <a:endParaRPr lang="en-US" altLang="zh-CN" sz="1800" dirty="0">
              <a:latin typeface="Times New Roman" panose="02020603050405020304" pitchFamily="18" charset="0"/>
            </a:endParaRPr>
          </a:p>
          <a:p>
            <a:pPr eaLnBrk="1" hangingPunct="1">
              <a:spcBef>
                <a:spcPct val="50000"/>
              </a:spcBef>
              <a:buFontTx/>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这个结构被称为冯</a:t>
            </a:r>
            <a:r>
              <a:rPr lang="en-US" altLang="zh-CN" sz="1800" dirty="0">
                <a:latin typeface="Times New Roman" panose="02020603050405020304" pitchFamily="18" charset="0"/>
              </a:rPr>
              <a:t>.</a:t>
            </a:r>
            <a:r>
              <a:rPr lang="zh-CN" altLang="en-US" sz="1800" dirty="0">
                <a:latin typeface="Times New Roman" panose="02020603050405020304" pitchFamily="18" charset="0"/>
              </a:rPr>
              <a:t>诺依曼结构，</a:t>
            </a:r>
            <a:r>
              <a:rPr lang="en-US" altLang="zh-CN" sz="1800" dirty="0">
                <a:latin typeface="Times New Roman" panose="02020603050405020304" pitchFamily="18" charset="0"/>
              </a:rPr>
              <a:t>IAS</a:t>
            </a:r>
            <a:r>
              <a:rPr lang="zh-CN" altLang="en-US" sz="1800" dirty="0">
                <a:latin typeface="Times New Roman" panose="02020603050405020304" pitchFamily="18" charset="0"/>
              </a:rPr>
              <a:t>成为现代计算机的原型机</a:t>
            </a:r>
            <a:endParaRPr lang="en-US" altLang="zh-CN" sz="1800" dirty="0">
              <a:latin typeface="Times New Roman" panose="02020603050405020304" pitchFamily="18" charset="0"/>
            </a:endParaRPr>
          </a:p>
        </p:txBody>
      </p:sp>
      <p:pic>
        <p:nvPicPr>
          <p:cNvPr id="2" name="图片 1">
            <a:extLst>
              <a:ext uri="{FF2B5EF4-FFF2-40B4-BE49-F238E27FC236}">
                <a16:creationId xmlns:a16="http://schemas.microsoft.com/office/drawing/2014/main" id="{322F44EE-A244-40C0-B55D-A9BB66567244}"/>
              </a:ext>
            </a:extLst>
          </p:cNvPr>
          <p:cNvPicPr>
            <a:picLocks noChangeAspect="1"/>
          </p:cNvPicPr>
          <p:nvPr/>
        </p:nvPicPr>
        <p:blipFill>
          <a:blip r:embed="rId3"/>
          <a:stretch>
            <a:fillRect/>
          </a:stretch>
        </p:blipFill>
        <p:spPr>
          <a:xfrm>
            <a:off x="6244208" y="1196752"/>
            <a:ext cx="2143125" cy="2790825"/>
          </a:xfrm>
          <a:prstGeom prst="rect">
            <a:avLst/>
          </a:prstGeom>
        </p:spPr>
      </p:pic>
      <p:sp>
        <p:nvSpPr>
          <p:cNvPr id="3" name="矩形 2">
            <a:extLst>
              <a:ext uri="{FF2B5EF4-FFF2-40B4-BE49-F238E27FC236}">
                <a16:creationId xmlns:a16="http://schemas.microsoft.com/office/drawing/2014/main" id="{C88F9A9D-BEF6-4552-BCFB-C48D08AA9477}"/>
              </a:ext>
            </a:extLst>
          </p:cNvPr>
          <p:cNvSpPr/>
          <p:nvPr/>
        </p:nvSpPr>
        <p:spPr>
          <a:xfrm>
            <a:off x="6372200" y="4013101"/>
            <a:ext cx="1723549" cy="369332"/>
          </a:xfrm>
          <a:prstGeom prst="rect">
            <a:avLst/>
          </a:prstGeom>
        </p:spPr>
        <p:txBody>
          <a:bodyPr wrap="none">
            <a:spAutoFit/>
          </a:bodyPr>
          <a:lstStyle/>
          <a:p>
            <a:r>
              <a:rPr lang="zh-CN" altLang="en-US" dirty="0">
                <a:solidFill>
                  <a:srgbClr val="545454"/>
                </a:solidFill>
                <a:latin typeface="arial" panose="020B0604020202020204" pitchFamily="34" charset="0"/>
              </a:rPr>
              <a:t>约翰</a:t>
            </a:r>
            <a:r>
              <a:rPr lang="en-US" altLang="zh-CN" dirty="0">
                <a:solidFill>
                  <a:srgbClr val="545454"/>
                </a:solidFill>
                <a:latin typeface="arial" panose="020B0604020202020204" pitchFamily="34" charset="0"/>
              </a:rPr>
              <a:t>·</a:t>
            </a:r>
            <a:r>
              <a:rPr lang="zh-CN" altLang="en-US" dirty="0">
                <a:solidFill>
                  <a:srgbClr val="545454"/>
                </a:solidFill>
                <a:latin typeface="arial" panose="020B0604020202020204" pitchFamily="34" charset="0"/>
              </a:rPr>
              <a:t>冯</a:t>
            </a:r>
            <a:r>
              <a:rPr lang="en-US" altLang="zh-CN" dirty="0">
                <a:solidFill>
                  <a:srgbClr val="545454"/>
                </a:solidFill>
                <a:latin typeface="arial" panose="020B0604020202020204" pitchFamily="34" charset="0"/>
              </a:rPr>
              <a:t>·</a:t>
            </a:r>
            <a:r>
              <a:rPr lang="zh-CN" altLang="en-US" dirty="0">
                <a:solidFill>
                  <a:srgbClr val="545454"/>
                </a:solidFill>
                <a:latin typeface="arial" panose="020B0604020202020204" pitchFamily="34" charset="0"/>
              </a:rPr>
              <a:t>诺伊曼</a:t>
            </a:r>
            <a:endParaRPr lang="zh-CN" altLang="en-US" dirty="0"/>
          </a:p>
        </p:txBody>
      </p:sp>
    </p:spTree>
    <p:extLst>
      <p:ext uri="{BB962C8B-B14F-4D97-AF65-F5344CB8AC3E}">
        <p14:creationId xmlns:p14="http://schemas.microsoft.com/office/powerpoint/2010/main" val="3642140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677889">
            <a:extLst>
              <a:ext uri="{FF2B5EF4-FFF2-40B4-BE49-F238E27FC236}">
                <a16:creationId xmlns:a16="http://schemas.microsoft.com/office/drawing/2014/main" id="{EB701BC3-96A8-45E6-932F-4CB14C0745C3}"/>
              </a:ext>
            </a:extLst>
          </p:cNvPr>
          <p:cNvSpPr>
            <a:spLocks noGrp="1" noChangeArrowheads="1"/>
          </p:cNvSpPr>
          <p:nvPr>
            <p:ph type="title"/>
          </p:nvPr>
        </p:nvSpPr>
        <p:spPr/>
        <p:txBody>
          <a:bodyPr/>
          <a:lstStyle/>
          <a:p>
            <a:pPr eaLnBrk="1" hangingPunct="1"/>
            <a:r>
              <a:rPr lang="en-US" altLang="zh-CN"/>
              <a:t>Von Neumann</a:t>
            </a:r>
            <a:r>
              <a:rPr lang="zh-CN" altLang="en-US"/>
              <a:t>机的特征</a:t>
            </a:r>
          </a:p>
        </p:txBody>
      </p:sp>
      <p:sp>
        <p:nvSpPr>
          <p:cNvPr id="120835" name="Text Placeholder 677890">
            <a:extLst>
              <a:ext uri="{FF2B5EF4-FFF2-40B4-BE49-F238E27FC236}">
                <a16:creationId xmlns:a16="http://schemas.microsoft.com/office/drawing/2014/main" id="{D579FEFC-1295-4F10-8137-0EBB1D542F61}"/>
              </a:ext>
            </a:extLst>
          </p:cNvPr>
          <p:cNvSpPr>
            <a:spLocks noGrp="1" noChangeArrowheads="1"/>
          </p:cNvSpPr>
          <p:nvPr>
            <p:ph idx="1"/>
          </p:nvPr>
        </p:nvSpPr>
        <p:spPr/>
        <p:txBody>
          <a:bodyPr/>
          <a:lstStyle/>
          <a:p>
            <a:pPr eaLnBrk="1" hangingPunct="1"/>
            <a:r>
              <a:rPr lang="zh-CN" altLang="en-US"/>
              <a:t>计算机由五个部分构成：运算器、控制器、存储器、输入设备、输出设备</a:t>
            </a:r>
          </a:p>
          <a:p>
            <a:pPr eaLnBrk="1" hangingPunct="1"/>
            <a:r>
              <a:rPr lang="zh-CN" altLang="en-US"/>
              <a:t>指令和数据“以同等地位”存放于存储器内，分别按地址访问</a:t>
            </a:r>
          </a:p>
          <a:p>
            <a:pPr eaLnBrk="1" hangingPunct="1"/>
            <a:r>
              <a:rPr lang="zh-CN" altLang="en-US"/>
              <a:t>指令和数据均用二进制码表示</a:t>
            </a:r>
          </a:p>
          <a:p>
            <a:pPr eaLnBrk="1" hangingPunct="1"/>
            <a:r>
              <a:rPr lang="zh-CN" altLang="en-US"/>
              <a:t>指令由操作码和地址码</a:t>
            </a:r>
            <a:r>
              <a:rPr lang="en-US" altLang="zh-CN"/>
              <a:t>/</a:t>
            </a:r>
            <a:r>
              <a:rPr lang="zh-CN" altLang="en-US"/>
              <a:t>操作数构成</a:t>
            </a:r>
          </a:p>
          <a:p>
            <a:pPr eaLnBrk="1" hangingPunct="1"/>
            <a:r>
              <a:rPr lang="zh-CN" altLang="en-US"/>
              <a:t>指令按顺序存放，顺序执行</a:t>
            </a:r>
          </a:p>
          <a:p>
            <a:pPr eaLnBrk="1" hangingPunct="1"/>
            <a:r>
              <a:rPr lang="zh-CN" altLang="en-US"/>
              <a:t>机器以运算器为中心</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57697">
            <a:extLst>
              <a:ext uri="{FF2B5EF4-FFF2-40B4-BE49-F238E27FC236}">
                <a16:creationId xmlns:a16="http://schemas.microsoft.com/office/drawing/2014/main" id="{FE0CF956-7493-4484-BEC0-AE464D0CA708}"/>
              </a:ext>
            </a:extLst>
          </p:cNvPr>
          <p:cNvSpPr>
            <a:spLocks noGrp="1" noChangeArrowheads="1"/>
          </p:cNvSpPr>
          <p:nvPr>
            <p:ph type="title"/>
          </p:nvPr>
        </p:nvSpPr>
        <p:spPr>
          <a:xfrm>
            <a:off x="609600" y="228600"/>
            <a:ext cx="7772400" cy="762000"/>
          </a:xfrm>
        </p:spPr>
        <p:txBody>
          <a:bodyPr/>
          <a:lstStyle/>
          <a:p>
            <a:pPr eaLnBrk="1" hangingPunct="1"/>
            <a:r>
              <a:rPr lang="en-US" altLang="zh-CN" sz="3200">
                <a:solidFill>
                  <a:schemeClr val="tx1"/>
                </a:solidFill>
              </a:rPr>
              <a:t>1952 Von Neumann</a:t>
            </a:r>
            <a:r>
              <a:rPr lang="zh-CN" altLang="en-US" sz="3200">
                <a:solidFill>
                  <a:schemeClr val="tx1"/>
                </a:solidFill>
              </a:rPr>
              <a:t>机  </a:t>
            </a:r>
            <a:r>
              <a:rPr lang="en-US" altLang="zh-CN" sz="3200">
                <a:solidFill>
                  <a:schemeClr val="tx1"/>
                </a:solidFill>
              </a:rPr>
              <a:t>IAS</a:t>
            </a:r>
            <a:endParaRPr lang="en-US" altLang="zh-CN">
              <a:solidFill>
                <a:schemeClr val="tx1"/>
              </a:solidFill>
            </a:endParaRPr>
          </a:p>
        </p:txBody>
      </p:sp>
      <p:pic>
        <p:nvPicPr>
          <p:cNvPr id="2" name="图片 1">
            <a:extLst>
              <a:ext uri="{FF2B5EF4-FFF2-40B4-BE49-F238E27FC236}">
                <a16:creationId xmlns:a16="http://schemas.microsoft.com/office/drawing/2014/main" id="{502302A3-3E4F-4E17-8CCB-272B00EC3F4F}"/>
              </a:ext>
            </a:extLst>
          </p:cNvPr>
          <p:cNvPicPr>
            <a:picLocks noChangeAspect="1"/>
          </p:cNvPicPr>
          <p:nvPr/>
        </p:nvPicPr>
        <p:blipFill>
          <a:blip r:embed="rId3"/>
          <a:stretch>
            <a:fillRect/>
          </a:stretch>
        </p:blipFill>
        <p:spPr>
          <a:xfrm>
            <a:off x="1403648" y="1196752"/>
            <a:ext cx="5400600" cy="5495557"/>
          </a:xfrm>
          <a:prstGeom prst="rect">
            <a:avLst/>
          </a:prstGeom>
        </p:spPr>
      </p:pic>
    </p:spTree>
    <p:extLst>
      <p:ext uri="{BB962C8B-B14F-4D97-AF65-F5344CB8AC3E}">
        <p14:creationId xmlns:p14="http://schemas.microsoft.com/office/powerpoint/2010/main" val="2252882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683009">
            <a:extLst>
              <a:ext uri="{FF2B5EF4-FFF2-40B4-BE49-F238E27FC236}">
                <a16:creationId xmlns:a16="http://schemas.microsoft.com/office/drawing/2014/main" id="{BD6789EF-9C96-429A-8BC3-20C8393FA04D}"/>
              </a:ext>
            </a:extLst>
          </p:cNvPr>
          <p:cNvSpPr>
            <a:spLocks noGrp="1" noChangeArrowheads="1"/>
          </p:cNvSpPr>
          <p:nvPr>
            <p:ph type="title"/>
          </p:nvPr>
        </p:nvSpPr>
        <p:spPr/>
        <p:txBody>
          <a:bodyPr/>
          <a:lstStyle/>
          <a:p>
            <a:pPr eaLnBrk="1" hangingPunct="1"/>
            <a:r>
              <a:rPr lang="zh-CN" altLang="en-US"/>
              <a:t>细化的计算机系统组织</a:t>
            </a:r>
          </a:p>
        </p:txBody>
      </p:sp>
      <p:grpSp>
        <p:nvGrpSpPr>
          <p:cNvPr id="128003" name="Group 683066">
            <a:extLst>
              <a:ext uri="{FF2B5EF4-FFF2-40B4-BE49-F238E27FC236}">
                <a16:creationId xmlns:a16="http://schemas.microsoft.com/office/drawing/2014/main" id="{AF43EDB7-B2DF-4C02-B16D-08BE171E6214}"/>
              </a:ext>
            </a:extLst>
          </p:cNvPr>
          <p:cNvGrpSpPr>
            <a:grpSpLocks/>
          </p:cNvGrpSpPr>
          <p:nvPr/>
        </p:nvGrpSpPr>
        <p:grpSpPr bwMode="auto">
          <a:xfrm>
            <a:off x="250825" y="1052513"/>
            <a:ext cx="8353425" cy="5256212"/>
            <a:chOff x="158" y="663"/>
            <a:chExt cx="5262" cy="3311"/>
          </a:xfrm>
        </p:grpSpPr>
        <p:sp>
          <p:nvSpPr>
            <p:cNvPr id="128004" name="Text Box 683011">
              <a:extLst>
                <a:ext uri="{FF2B5EF4-FFF2-40B4-BE49-F238E27FC236}">
                  <a16:creationId xmlns:a16="http://schemas.microsoft.com/office/drawing/2014/main" id="{164ABAAA-0D93-46CF-BD0C-E2F525944EB2}"/>
                </a:ext>
              </a:extLst>
            </p:cNvPr>
            <p:cNvSpPr txBox="1">
              <a:spLocks noChangeArrowheads="1"/>
            </p:cNvSpPr>
            <p:nvPr/>
          </p:nvSpPr>
          <p:spPr bwMode="auto">
            <a:xfrm>
              <a:off x="158" y="2931"/>
              <a:ext cx="42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ACC</a:t>
              </a:r>
            </a:p>
          </p:txBody>
        </p:sp>
        <p:sp>
          <p:nvSpPr>
            <p:cNvPr id="128005" name="Text Box 683012">
              <a:extLst>
                <a:ext uri="{FF2B5EF4-FFF2-40B4-BE49-F238E27FC236}">
                  <a16:creationId xmlns:a16="http://schemas.microsoft.com/office/drawing/2014/main" id="{B7F46DD7-DB2E-46C3-919C-97E884426B29}"/>
                </a:ext>
              </a:extLst>
            </p:cNvPr>
            <p:cNvSpPr txBox="1">
              <a:spLocks noChangeArrowheads="1"/>
            </p:cNvSpPr>
            <p:nvPr/>
          </p:nvSpPr>
          <p:spPr bwMode="auto">
            <a:xfrm>
              <a:off x="158" y="2341"/>
              <a:ext cx="43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MQ </a:t>
              </a:r>
            </a:p>
          </p:txBody>
        </p:sp>
        <p:sp>
          <p:nvSpPr>
            <p:cNvPr id="128006" name="Text Box 683013">
              <a:extLst>
                <a:ext uri="{FF2B5EF4-FFF2-40B4-BE49-F238E27FC236}">
                  <a16:creationId xmlns:a16="http://schemas.microsoft.com/office/drawing/2014/main" id="{63C8C69B-877A-4F5F-AABC-AF5CD36F2CF9}"/>
                </a:ext>
              </a:extLst>
            </p:cNvPr>
            <p:cNvSpPr txBox="1">
              <a:spLocks noChangeArrowheads="1"/>
            </p:cNvSpPr>
            <p:nvPr/>
          </p:nvSpPr>
          <p:spPr bwMode="auto">
            <a:xfrm>
              <a:off x="1156" y="1933"/>
              <a:ext cx="402"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ALU</a:t>
              </a:r>
            </a:p>
          </p:txBody>
        </p:sp>
        <p:sp>
          <p:nvSpPr>
            <p:cNvPr id="128007" name="Text Box 683014">
              <a:extLst>
                <a:ext uri="{FF2B5EF4-FFF2-40B4-BE49-F238E27FC236}">
                  <a16:creationId xmlns:a16="http://schemas.microsoft.com/office/drawing/2014/main" id="{A199CA75-9A38-490A-B379-27A022B9224E}"/>
                </a:ext>
              </a:extLst>
            </p:cNvPr>
            <p:cNvSpPr txBox="1">
              <a:spLocks noChangeArrowheads="1"/>
            </p:cNvSpPr>
            <p:nvPr/>
          </p:nvSpPr>
          <p:spPr bwMode="auto">
            <a:xfrm>
              <a:off x="158" y="1706"/>
              <a:ext cx="45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X   </a:t>
              </a:r>
            </a:p>
          </p:txBody>
        </p:sp>
        <p:sp>
          <p:nvSpPr>
            <p:cNvPr id="128008" name="Text Box 683015">
              <a:extLst>
                <a:ext uri="{FF2B5EF4-FFF2-40B4-BE49-F238E27FC236}">
                  <a16:creationId xmlns:a16="http://schemas.microsoft.com/office/drawing/2014/main" id="{F7526CB4-6851-4B7D-A5C2-FD8F6C333F19}"/>
                </a:ext>
              </a:extLst>
            </p:cNvPr>
            <p:cNvSpPr txBox="1">
              <a:spLocks noChangeArrowheads="1"/>
            </p:cNvSpPr>
            <p:nvPr/>
          </p:nvSpPr>
          <p:spPr bwMode="auto">
            <a:xfrm>
              <a:off x="1973" y="1842"/>
              <a:ext cx="57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CU   </a:t>
              </a:r>
            </a:p>
          </p:txBody>
        </p:sp>
        <p:sp>
          <p:nvSpPr>
            <p:cNvPr id="128009" name="Text Box 683016">
              <a:extLst>
                <a:ext uri="{FF2B5EF4-FFF2-40B4-BE49-F238E27FC236}">
                  <a16:creationId xmlns:a16="http://schemas.microsoft.com/office/drawing/2014/main" id="{F4E8C999-DD04-476D-B39B-AC28C128EF3A}"/>
                </a:ext>
              </a:extLst>
            </p:cNvPr>
            <p:cNvSpPr txBox="1">
              <a:spLocks noChangeArrowheads="1"/>
            </p:cNvSpPr>
            <p:nvPr/>
          </p:nvSpPr>
          <p:spPr bwMode="auto">
            <a:xfrm>
              <a:off x="1973" y="2568"/>
              <a:ext cx="58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IR    </a:t>
              </a:r>
            </a:p>
          </p:txBody>
        </p:sp>
        <p:sp>
          <p:nvSpPr>
            <p:cNvPr id="128010" name="Text Box 683017">
              <a:extLst>
                <a:ext uri="{FF2B5EF4-FFF2-40B4-BE49-F238E27FC236}">
                  <a16:creationId xmlns:a16="http://schemas.microsoft.com/office/drawing/2014/main" id="{EFA02433-8979-4421-935F-ACC61915C278}"/>
                </a:ext>
              </a:extLst>
            </p:cNvPr>
            <p:cNvSpPr txBox="1">
              <a:spLocks noChangeArrowheads="1"/>
            </p:cNvSpPr>
            <p:nvPr/>
          </p:nvSpPr>
          <p:spPr bwMode="auto">
            <a:xfrm>
              <a:off x="2744" y="1842"/>
              <a:ext cx="562"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PC   </a:t>
              </a:r>
            </a:p>
          </p:txBody>
        </p:sp>
        <p:sp>
          <p:nvSpPr>
            <p:cNvPr id="128011" name="Text Box 683018">
              <a:extLst>
                <a:ext uri="{FF2B5EF4-FFF2-40B4-BE49-F238E27FC236}">
                  <a16:creationId xmlns:a16="http://schemas.microsoft.com/office/drawing/2014/main" id="{F7F69181-3A88-4F14-8A3E-17DFD69BA793}"/>
                </a:ext>
              </a:extLst>
            </p:cNvPr>
            <p:cNvSpPr txBox="1">
              <a:spLocks noChangeArrowheads="1"/>
            </p:cNvSpPr>
            <p:nvPr/>
          </p:nvSpPr>
          <p:spPr bwMode="auto">
            <a:xfrm>
              <a:off x="3696" y="1661"/>
              <a:ext cx="554" cy="5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p>
            <a:p>
              <a:pPr eaLnBrk="1" hangingPunct="1">
                <a:spcBef>
                  <a:spcPct val="0"/>
                </a:spcBef>
                <a:buFontTx/>
                <a:buNone/>
              </a:pPr>
              <a:r>
                <a:rPr lang="zh-CN" altLang="en-US" sz="1800"/>
                <a:t>存储体</a:t>
              </a:r>
            </a:p>
            <a:p>
              <a:pPr eaLnBrk="1" hangingPunct="1">
                <a:spcBef>
                  <a:spcPct val="0"/>
                </a:spcBef>
                <a:buFontTx/>
                <a:buNone/>
              </a:pPr>
              <a:r>
                <a:rPr lang="zh-CN" altLang="en-US" sz="1800"/>
                <a:t>  </a:t>
              </a:r>
            </a:p>
          </p:txBody>
        </p:sp>
        <p:sp>
          <p:nvSpPr>
            <p:cNvPr id="128012" name="Text Box 683019">
              <a:extLst>
                <a:ext uri="{FF2B5EF4-FFF2-40B4-BE49-F238E27FC236}">
                  <a16:creationId xmlns:a16="http://schemas.microsoft.com/office/drawing/2014/main" id="{D35EFF32-D5AB-46D7-88CB-7F142FD27E98}"/>
                </a:ext>
              </a:extLst>
            </p:cNvPr>
            <p:cNvSpPr txBox="1">
              <a:spLocks noChangeArrowheads="1"/>
            </p:cNvSpPr>
            <p:nvPr/>
          </p:nvSpPr>
          <p:spPr bwMode="auto">
            <a:xfrm>
              <a:off x="3606" y="2568"/>
              <a:ext cx="69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MDR   </a:t>
              </a:r>
            </a:p>
          </p:txBody>
        </p:sp>
        <p:sp>
          <p:nvSpPr>
            <p:cNvPr id="128013" name="Text Box 683020">
              <a:extLst>
                <a:ext uri="{FF2B5EF4-FFF2-40B4-BE49-F238E27FC236}">
                  <a16:creationId xmlns:a16="http://schemas.microsoft.com/office/drawing/2014/main" id="{F5890582-BFA6-4EA0-962C-3FAF049A0910}"/>
                </a:ext>
              </a:extLst>
            </p:cNvPr>
            <p:cNvSpPr txBox="1">
              <a:spLocks noChangeArrowheads="1"/>
            </p:cNvSpPr>
            <p:nvPr/>
          </p:nvSpPr>
          <p:spPr bwMode="auto">
            <a:xfrm>
              <a:off x="3606" y="1117"/>
              <a:ext cx="682"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MAR   </a:t>
              </a:r>
            </a:p>
          </p:txBody>
        </p:sp>
        <p:sp>
          <p:nvSpPr>
            <p:cNvPr id="128014" name="Rectangle 683021">
              <a:extLst>
                <a:ext uri="{FF2B5EF4-FFF2-40B4-BE49-F238E27FC236}">
                  <a16:creationId xmlns:a16="http://schemas.microsoft.com/office/drawing/2014/main" id="{E3489D03-83CA-4BBA-ADC0-9BED4527979B}"/>
                </a:ext>
              </a:extLst>
            </p:cNvPr>
            <p:cNvSpPr>
              <a:spLocks noChangeArrowheads="1"/>
            </p:cNvSpPr>
            <p:nvPr/>
          </p:nvSpPr>
          <p:spPr bwMode="auto">
            <a:xfrm>
              <a:off x="4649" y="1026"/>
              <a:ext cx="590" cy="20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8015" name="Text Box 683022">
              <a:extLst>
                <a:ext uri="{FF2B5EF4-FFF2-40B4-BE49-F238E27FC236}">
                  <a16:creationId xmlns:a16="http://schemas.microsoft.com/office/drawing/2014/main" id="{210D1BE1-CF54-496B-B950-D7AE4460E464}"/>
                </a:ext>
              </a:extLst>
            </p:cNvPr>
            <p:cNvSpPr txBox="1">
              <a:spLocks noChangeArrowheads="1"/>
            </p:cNvSpPr>
            <p:nvPr/>
          </p:nvSpPr>
          <p:spPr bwMode="auto">
            <a:xfrm>
              <a:off x="4818" y="1900"/>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I/O</a:t>
              </a:r>
            </a:p>
          </p:txBody>
        </p:sp>
        <p:sp>
          <p:nvSpPr>
            <p:cNvPr id="128016" name="Straight Connector 683023">
              <a:extLst>
                <a:ext uri="{FF2B5EF4-FFF2-40B4-BE49-F238E27FC236}">
                  <a16:creationId xmlns:a16="http://schemas.microsoft.com/office/drawing/2014/main" id="{2762B091-D164-445C-BF60-F205D11FEAA7}"/>
                </a:ext>
              </a:extLst>
            </p:cNvPr>
            <p:cNvSpPr>
              <a:spLocks noChangeShapeType="1"/>
            </p:cNvSpPr>
            <p:nvPr/>
          </p:nvSpPr>
          <p:spPr bwMode="auto">
            <a:xfrm>
              <a:off x="476" y="3475"/>
              <a:ext cx="489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17" name="Straight Connector 683024">
              <a:extLst>
                <a:ext uri="{FF2B5EF4-FFF2-40B4-BE49-F238E27FC236}">
                  <a16:creationId xmlns:a16="http://schemas.microsoft.com/office/drawing/2014/main" id="{79E82E3F-8431-49FD-933B-6CDCCCEED623}"/>
                </a:ext>
              </a:extLst>
            </p:cNvPr>
            <p:cNvSpPr>
              <a:spLocks noChangeShapeType="1"/>
            </p:cNvSpPr>
            <p:nvPr/>
          </p:nvSpPr>
          <p:spPr bwMode="auto">
            <a:xfrm>
              <a:off x="3969" y="2795"/>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18" name="Straight Connector 683025">
              <a:extLst>
                <a:ext uri="{FF2B5EF4-FFF2-40B4-BE49-F238E27FC236}">
                  <a16:creationId xmlns:a16="http://schemas.microsoft.com/office/drawing/2014/main" id="{5A77D260-2B68-41FA-AAA8-F3124653364F}"/>
                </a:ext>
              </a:extLst>
            </p:cNvPr>
            <p:cNvSpPr>
              <a:spLocks noChangeShapeType="1"/>
            </p:cNvSpPr>
            <p:nvPr/>
          </p:nvSpPr>
          <p:spPr bwMode="auto">
            <a:xfrm>
              <a:off x="4921" y="3067"/>
              <a:ext cx="0" cy="4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19" name="Straight Connector 683026">
              <a:extLst>
                <a:ext uri="{FF2B5EF4-FFF2-40B4-BE49-F238E27FC236}">
                  <a16:creationId xmlns:a16="http://schemas.microsoft.com/office/drawing/2014/main" id="{462B7A04-BEA1-496F-A468-C3C1D08A78A3}"/>
                </a:ext>
              </a:extLst>
            </p:cNvPr>
            <p:cNvSpPr>
              <a:spLocks noChangeShapeType="1"/>
            </p:cNvSpPr>
            <p:nvPr/>
          </p:nvSpPr>
          <p:spPr bwMode="auto">
            <a:xfrm>
              <a:off x="2245" y="2795"/>
              <a:ext cx="0" cy="68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20" name="Straight Connector 683027">
              <a:extLst>
                <a:ext uri="{FF2B5EF4-FFF2-40B4-BE49-F238E27FC236}">
                  <a16:creationId xmlns:a16="http://schemas.microsoft.com/office/drawing/2014/main" id="{A63953E9-8106-4295-8CDE-03F6FD150C4B}"/>
                </a:ext>
              </a:extLst>
            </p:cNvPr>
            <p:cNvSpPr>
              <a:spLocks noChangeShapeType="1"/>
            </p:cNvSpPr>
            <p:nvPr/>
          </p:nvSpPr>
          <p:spPr bwMode="auto">
            <a:xfrm flipV="1">
              <a:off x="2245" y="2069"/>
              <a:ext cx="0"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1" name="Straight Connector 683028">
              <a:extLst>
                <a:ext uri="{FF2B5EF4-FFF2-40B4-BE49-F238E27FC236}">
                  <a16:creationId xmlns:a16="http://schemas.microsoft.com/office/drawing/2014/main" id="{B46C34FA-3407-4FDA-A596-29299C4644D5}"/>
                </a:ext>
              </a:extLst>
            </p:cNvPr>
            <p:cNvSpPr>
              <a:spLocks noChangeShapeType="1"/>
            </p:cNvSpPr>
            <p:nvPr/>
          </p:nvSpPr>
          <p:spPr bwMode="auto">
            <a:xfrm flipV="1">
              <a:off x="2925" y="2069"/>
              <a:ext cx="0" cy="14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2" name="Straight Connector 683029">
              <a:extLst>
                <a:ext uri="{FF2B5EF4-FFF2-40B4-BE49-F238E27FC236}">
                  <a16:creationId xmlns:a16="http://schemas.microsoft.com/office/drawing/2014/main" id="{C332D35F-CE99-4089-9A22-BC787E1A4CBF}"/>
                </a:ext>
              </a:extLst>
            </p:cNvPr>
            <p:cNvSpPr>
              <a:spLocks noChangeShapeType="1"/>
            </p:cNvSpPr>
            <p:nvPr/>
          </p:nvSpPr>
          <p:spPr bwMode="auto">
            <a:xfrm>
              <a:off x="295" y="845"/>
              <a:ext cx="51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3" name="Straight Connector 683030">
              <a:extLst>
                <a:ext uri="{FF2B5EF4-FFF2-40B4-BE49-F238E27FC236}">
                  <a16:creationId xmlns:a16="http://schemas.microsoft.com/office/drawing/2014/main" id="{9908F1B7-EDFA-4C49-BA39-12D51745868F}"/>
                </a:ext>
              </a:extLst>
            </p:cNvPr>
            <p:cNvSpPr>
              <a:spLocks noChangeShapeType="1"/>
            </p:cNvSpPr>
            <p:nvPr/>
          </p:nvSpPr>
          <p:spPr bwMode="auto">
            <a:xfrm>
              <a:off x="3923" y="845"/>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4" name="Straight Connector 683031">
              <a:extLst>
                <a:ext uri="{FF2B5EF4-FFF2-40B4-BE49-F238E27FC236}">
                  <a16:creationId xmlns:a16="http://schemas.microsoft.com/office/drawing/2014/main" id="{F3290A01-55EF-4146-9245-46E680CEE9D1}"/>
                </a:ext>
              </a:extLst>
            </p:cNvPr>
            <p:cNvSpPr>
              <a:spLocks noChangeShapeType="1"/>
            </p:cNvSpPr>
            <p:nvPr/>
          </p:nvSpPr>
          <p:spPr bwMode="auto">
            <a:xfrm flipV="1">
              <a:off x="3016" y="845"/>
              <a:ext cx="0" cy="9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5" name="Straight Connector 683032">
              <a:extLst>
                <a:ext uri="{FF2B5EF4-FFF2-40B4-BE49-F238E27FC236}">
                  <a16:creationId xmlns:a16="http://schemas.microsoft.com/office/drawing/2014/main" id="{F3021273-D9C6-49E1-B4D2-5905B59A75F8}"/>
                </a:ext>
              </a:extLst>
            </p:cNvPr>
            <p:cNvSpPr>
              <a:spLocks noChangeShapeType="1"/>
            </p:cNvSpPr>
            <p:nvPr/>
          </p:nvSpPr>
          <p:spPr bwMode="auto">
            <a:xfrm>
              <a:off x="4967" y="845"/>
              <a:ext cx="0"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6" name="Straight Connector 683033">
              <a:extLst>
                <a:ext uri="{FF2B5EF4-FFF2-40B4-BE49-F238E27FC236}">
                  <a16:creationId xmlns:a16="http://schemas.microsoft.com/office/drawing/2014/main" id="{08BDB8DE-E2BA-4172-AA6C-11BB5980E5ED}"/>
                </a:ext>
              </a:extLst>
            </p:cNvPr>
            <p:cNvSpPr>
              <a:spLocks noChangeShapeType="1"/>
            </p:cNvSpPr>
            <p:nvPr/>
          </p:nvSpPr>
          <p:spPr bwMode="auto">
            <a:xfrm flipV="1">
              <a:off x="3198" y="2069"/>
              <a:ext cx="0" cy="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27" name="Text Box 683034">
              <a:extLst>
                <a:ext uri="{FF2B5EF4-FFF2-40B4-BE49-F238E27FC236}">
                  <a16:creationId xmlns:a16="http://schemas.microsoft.com/office/drawing/2014/main" id="{62B14C54-E8D9-4DE4-94D8-9F57D26E980E}"/>
                </a:ext>
              </a:extLst>
            </p:cNvPr>
            <p:cNvSpPr txBox="1">
              <a:spLocks noChangeArrowheads="1"/>
            </p:cNvSpPr>
            <p:nvPr/>
          </p:nvSpPr>
          <p:spPr bwMode="auto">
            <a:xfrm>
              <a:off x="3049" y="2581"/>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a:t>
              </a:r>
              <a:r>
                <a:rPr lang="en-US" altLang="zh-CN" sz="1800"/>
                <a:t>1</a:t>
              </a:r>
            </a:p>
          </p:txBody>
        </p:sp>
        <p:sp>
          <p:nvSpPr>
            <p:cNvPr id="128028" name="Straight Connector 683037">
              <a:extLst>
                <a:ext uri="{FF2B5EF4-FFF2-40B4-BE49-F238E27FC236}">
                  <a16:creationId xmlns:a16="http://schemas.microsoft.com/office/drawing/2014/main" id="{AE1E1AA4-424E-48AE-8854-45547E8F05B6}"/>
                </a:ext>
              </a:extLst>
            </p:cNvPr>
            <p:cNvSpPr>
              <a:spLocks noChangeShapeType="1"/>
            </p:cNvSpPr>
            <p:nvPr/>
          </p:nvSpPr>
          <p:spPr bwMode="auto">
            <a:xfrm flipV="1">
              <a:off x="1701" y="845"/>
              <a:ext cx="0" cy="26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29" name="Straight Connector 683038">
              <a:extLst>
                <a:ext uri="{FF2B5EF4-FFF2-40B4-BE49-F238E27FC236}">
                  <a16:creationId xmlns:a16="http://schemas.microsoft.com/office/drawing/2014/main" id="{CF7B717B-5189-49EB-BA0D-8D3E5487FBBD}"/>
                </a:ext>
              </a:extLst>
            </p:cNvPr>
            <p:cNvSpPr>
              <a:spLocks noChangeShapeType="1"/>
            </p:cNvSpPr>
            <p:nvPr/>
          </p:nvSpPr>
          <p:spPr bwMode="auto">
            <a:xfrm>
              <a:off x="1565" y="2024"/>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30" name="Straight Connector 683039">
              <a:extLst>
                <a:ext uri="{FF2B5EF4-FFF2-40B4-BE49-F238E27FC236}">
                  <a16:creationId xmlns:a16="http://schemas.microsoft.com/office/drawing/2014/main" id="{A6EDE91C-CC06-4CBA-B25D-7D8E204A3710}"/>
                </a:ext>
              </a:extLst>
            </p:cNvPr>
            <p:cNvSpPr>
              <a:spLocks noChangeShapeType="1"/>
            </p:cNvSpPr>
            <p:nvPr/>
          </p:nvSpPr>
          <p:spPr bwMode="auto">
            <a:xfrm flipV="1">
              <a:off x="884" y="1071"/>
              <a:ext cx="0" cy="2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31" name="Straight Connector 683040">
              <a:extLst>
                <a:ext uri="{FF2B5EF4-FFF2-40B4-BE49-F238E27FC236}">
                  <a16:creationId xmlns:a16="http://schemas.microsoft.com/office/drawing/2014/main" id="{5B55CA0C-B617-4903-9036-4055C383182E}"/>
                </a:ext>
              </a:extLst>
            </p:cNvPr>
            <p:cNvSpPr>
              <a:spLocks noChangeShapeType="1"/>
            </p:cNvSpPr>
            <p:nvPr/>
          </p:nvSpPr>
          <p:spPr bwMode="auto">
            <a:xfrm>
              <a:off x="884" y="2069"/>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32" name="Straight Connector 683041">
              <a:extLst>
                <a:ext uri="{FF2B5EF4-FFF2-40B4-BE49-F238E27FC236}">
                  <a16:creationId xmlns:a16="http://schemas.microsoft.com/office/drawing/2014/main" id="{D57C26A7-628F-4C43-A43A-38F5681E5FE4}"/>
                </a:ext>
              </a:extLst>
            </p:cNvPr>
            <p:cNvSpPr>
              <a:spLocks noChangeShapeType="1"/>
            </p:cNvSpPr>
            <p:nvPr/>
          </p:nvSpPr>
          <p:spPr bwMode="auto">
            <a:xfrm>
              <a:off x="612" y="1842"/>
              <a:ext cx="27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33" name="Straight Connector 683042">
              <a:extLst>
                <a:ext uri="{FF2B5EF4-FFF2-40B4-BE49-F238E27FC236}">
                  <a16:creationId xmlns:a16="http://schemas.microsoft.com/office/drawing/2014/main" id="{06ADA75D-9648-4C22-876C-BC400DB6C7C0}"/>
                </a:ext>
              </a:extLst>
            </p:cNvPr>
            <p:cNvSpPr>
              <a:spLocks noChangeShapeType="1"/>
            </p:cNvSpPr>
            <p:nvPr/>
          </p:nvSpPr>
          <p:spPr bwMode="auto">
            <a:xfrm>
              <a:off x="567" y="2478"/>
              <a:ext cx="31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34" name="Straight Connector 683043">
              <a:extLst>
                <a:ext uri="{FF2B5EF4-FFF2-40B4-BE49-F238E27FC236}">
                  <a16:creationId xmlns:a16="http://schemas.microsoft.com/office/drawing/2014/main" id="{49453F7A-5294-485B-969B-7828488C6256}"/>
                </a:ext>
              </a:extLst>
            </p:cNvPr>
            <p:cNvSpPr>
              <a:spLocks noChangeShapeType="1"/>
            </p:cNvSpPr>
            <p:nvPr/>
          </p:nvSpPr>
          <p:spPr bwMode="auto">
            <a:xfrm>
              <a:off x="567" y="3067"/>
              <a:ext cx="31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8035" name="Group 683050">
              <a:extLst>
                <a:ext uri="{FF2B5EF4-FFF2-40B4-BE49-F238E27FC236}">
                  <a16:creationId xmlns:a16="http://schemas.microsoft.com/office/drawing/2014/main" id="{92DB3BC5-2657-41A6-BFCD-72C68477A730}"/>
                </a:ext>
              </a:extLst>
            </p:cNvPr>
            <p:cNvGrpSpPr>
              <a:grpSpLocks/>
            </p:cNvGrpSpPr>
            <p:nvPr/>
          </p:nvGrpSpPr>
          <p:grpSpPr bwMode="auto">
            <a:xfrm>
              <a:off x="2064" y="1616"/>
              <a:ext cx="408" cy="226"/>
              <a:chOff x="2064" y="1616"/>
              <a:chExt cx="408" cy="226"/>
            </a:xfrm>
          </p:grpSpPr>
          <p:sp>
            <p:nvSpPr>
              <p:cNvPr id="128051" name="Straight Connector 683044">
                <a:extLst>
                  <a:ext uri="{FF2B5EF4-FFF2-40B4-BE49-F238E27FC236}">
                    <a16:creationId xmlns:a16="http://schemas.microsoft.com/office/drawing/2014/main" id="{92291937-3EA0-41E1-BECF-5925F8D4D7A3}"/>
                  </a:ext>
                </a:extLst>
              </p:cNvPr>
              <p:cNvSpPr>
                <a:spLocks noChangeShapeType="1"/>
              </p:cNvSpPr>
              <p:nvPr/>
            </p:nvSpPr>
            <p:spPr bwMode="auto">
              <a:xfrm flipV="1">
                <a:off x="2064" y="1616"/>
                <a:ext cx="0"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52" name="Straight Connector 683045">
                <a:extLst>
                  <a:ext uri="{FF2B5EF4-FFF2-40B4-BE49-F238E27FC236}">
                    <a16:creationId xmlns:a16="http://schemas.microsoft.com/office/drawing/2014/main" id="{DC4DC274-A39A-4E16-A97E-37AAA7A28D04}"/>
                  </a:ext>
                </a:extLst>
              </p:cNvPr>
              <p:cNvSpPr>
                <a:spLocks noChangeShapeType="1"/>
              </p:cNvSpPr>
              <p:nvPr/>
            </p:nvSpPr>
            <p:spPr bwMode="auto">
              <a:xfrm flipV="1">
                <a:off x="2472" y="1616"/>
                <a:ext cx="0"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53" name="Straight Connector 683046">
                <a:extLst>
                  <a:ext uri="{FF2B5EF4-FFF2-40B4-BE49-F238E27FC236}">
                    <a16:creationId xmlns:a16="http://schemas.microsoft.com/office/drawing/2014/main" id="{9C4325FF-2A75-4E2E-A846-F11A33B6706D}"/>
                  </a:ext>
                </a:extLst>
              </p:cNvPr>
              <p:cNvSpPr>
                <a:spLocks noChangeShapeType="1"/>
              </p:cNvSpPr>
              <p:nvPr/>
            </p:nvSpPr>
            <p:spPr bwMode="auto">
              <a:xfrm>
                <a:off x="2154" y="1752"/>
                <a:ext cx="18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8036" name="Group 683051">
              <a:extLst>
                <a:ext uri="{FF2B5EF4-FFF2-40B4-BE49-F238E27FC236}">
                  <a16:creationId xmlns:a16="http://schemas.microsoft.com/office/drawing/2014/main" id="{27599DE5-7211-4716-8C92-607B9D45A67D}"/>
                </a:ext>
              </a:extLst>
            </p:cNvPr>
            <p:cNvGrpSpPr>
              <a:grpSpLocks/>
            </p:cNvGrpSpPr>
            <p:nvPr/>
          </p:nvGrpSpPr>
          <p:grpSpPr bwMode="auto">
            <a:xfrm>
              <a:off x="3787" y="2296"/>
              <a:ext cx="408" cy="226"/>
              <a:chOff x="2064" y="1616"/>
              <a:chExt cx="408" cy="226"/>
            </a:xfrm>
          </p:grpSpPr>
          <p:sp>
            <p:nvSpPr>
              <p:cNvPr id="128048" name="Straight Connector 683052">
                <a:extLst>
                  <a:ext uri="{FF2B5EF4-FFF2-40B4-BE49-F238E27FC236}">
                    <a16:creationId xmlns:a16="http://schemas.microsoft.com/office/drawing/2014/main" id="{FF81111B-6781-45A3-A3D9-1396CA612928}"/>
                  </a:ext>
                </a:extLst>
              </p:cNvPr>
              <p:cNvSpPr>
                <a:spLocks noChangeShapeType="1"/>
              </p:cNvSpPr>
              <p:nvPr/>
            </p:nvSpPr>
            <p:spPr bwMode="auto">
              <a:xfrm flipV="1">
                <a:off x="2064" y="1616"/>
                <a:ext cx="0" cy="2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49" name="Straight Connector 683053">
                <a:extLst>
                  <a:ext uri="{FF2B5EF4-FFF2-40B4-BE49-F238E27FC236}">
                    <a16:creationId xmlns:a16="http://schemas.microsoft.com/office/drawing/2014/main" id="{CECEDBB4-4BE3-44C7-A770-37406D112EBB}"/>
                  </a:ext>
                </a:extLst>
              </p:cNvPr>
              <p:cNvSpPr>
                <a:spLocks noChangeShapeType="1"/>
              </p:cNvSpPr>
              <p:nvPr/>
            </p:nvSpPr>
            <p:spPr bwMode="auto">
              <a:xfrm flipV="1">
                <a:off x="2472" y="1616"/>
                <a:ext cx="0" cy="2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8050" name="Straight Connector 683054">
                <a:extLst>
                  <a:ext uri="{FF2B5EF4-FFF2-40B4-BE49-F238E27FC236}">
                    <a16:creationId xmlns:a16="http://schemas.microsoft.com/office/drawing/2014/main" id="{7C242F07-F1C5-43AA-A2D0-ACD1E4398E83}"/>
                  </a:ext>
                </a:extLst>
              </p:cNvPr>
              <p:cNvSpPr>
                <a:spLocks noChangeShapeType="1"/>
              </p:cNvSpPr>
              <p:nvPr/>
            </p:nvSpPr>
            <p:spPr bwMode="auto">
              <a:xfrm>
                <a:off x="2154" y="1752"/>
                <a:ext cx="18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8037" name="Group 683055">
              <a:extLst>
                <a:ext uri="{FF2B5EF4-FFF2-40B4-BE49-F238E27FC236}">
                  <a16:creationId xmlns:a16="http://schemas.microsoft.com/office/drawing/2014/main" id="{F5F78A40-E71C-4DEC-9A6B-63E7FECB5759}"/>
                </a:ext>
              </a:extLst>
            </p:cNvPr>
            <p:cNvGrpSpPr>
              <a:grpSpLocks/>
            </p:cNvGrpSpPr>
            <p:nvPr/>
          </p:nvGrpSpPr>
          <p:grpSpPr bwMode="auto">
            <a:xfrm>
              <a:off x="3742" y="1389"/>
              <a:ext cx="408" cy="226"/>
              <a:chOff x="2064" y="1616"/>
              <a:chExt cx="408" cy="226"/>
            </a:xfrm>
          </p:grpSpPr>
          <p:sp>
            <p:nvSpPr>
              <p:cNvPr id="128045" name="Straight Connector 683056">
                <a:extLst>
                  <a:ext uri="{FF2B5EF4-FFF2-40B4-BE49-F238E27FC236}">
                    <a16:creationId xmlns:a16="http://schemas.microsoft.com/office/drawing/2014/main" id="{909972C7-E4C7-4634-8EBC-C3CCF3B80D90}"/>
                  </a:ext>
                </a:extLst>
              </p:cNvPr>
              <p:cNvSpPr>
                <a:spLocks noChangeShapeType="1"/>
              </p:cNvSpPr>
              <p:nvPr/>
            </p:nvSpPr>
            <p:spPr bwMode="auto">
              <a:xfrm flipV="1">
                <a:off x="2064" y="1616"/>
                <a:ext cx="0" cy="22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46" name="Straight Connector 683057">
                <a:extLst>
                  <a:ext uri="{FF2B5EF4-FFF2-40B4-BE49-F238E27FC236}">
                    <a16:creationId xmlns:a16="http://schemas.microsoft.com/office/drawing/2014/main" id="{276CBFAB-F2A6-4518-B977-3744F35644CD}"/>
                  </a:ext>
                </a:extLst>
              </p:cNvPr>
              <p:cNvSpPr>
                <a:spLocks noChangeShapeType="1"/>
              </p:cNvSpPr>
              <p:nvPr/>
            </p:nvSpPr>
            <p:spPr bwMode="auto">
              <a:xfrm flipV="1">
                <a:off x="2472" y="1616"/>
                <a:ext cx="0" cy="22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47" name="Straight Connector 683058">
                <a:extLst>
                  <a:ext uri="{FF2B5EF4-FFF2-40B4-BE49-F238E27FC236}">
                    <a16:creationId xmlns:a16="http://schemas.microsoft.com/office/drawing/2014/main" id="{75513E5C-950D-40C5-A111-6C3EC80050B7}"/>
                  </a:ext>
                </a:extLst>
              </p:cNvPr>
              <p:cNvSpPr>
                <a:spLocks noChangeShapeType="1"/>
              </p:cNvSpPr>
              <p:nvPr/>
            </p:nvSpPr>
            <p:spPr bwMode="auto">
              <a:xfrm>
                <a:off x="2154" y="1752"/>
                <a:ext cx="182"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8038" name="Text Box 683059">
              <a:extLst>
                <a:ext uri="{FF2B5EF4-FFF2-40B4-BE49-F238E27FC236}">
                  <a16:creationId xmlns:a16="http://schemas.microsoft.com/office/drawing/2014/main" id="{36463FB4-09A2-4D45-857C-E043ED0C15E6}"/>
                </a:ext>
              </a:extLst>
            </p:cNvPr>
            <p:cNvSpPr txBox="1">
              <a:spLocks noChangeArrowheads="1"/>
            </p:cNvSpPr>
            <p:nvPr/>
          </p:nvSpPr>
          <p:spPr bwMode="auto">
            <a:xfrm>
              <a:off x="463" y="3615"/>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运算器</a:t>
              </a:r>
            </a:p>
          </p:txBody>
        </p:sp>
        <p:sp>
          <p:nvSpPr>
            <p:cNvPr id="128039" name="Text Box 683060">
              <a:extLst>
                <a:ext uri="{FF2B5EF4-FFF2-40B4-BE49-F238E27FC236}">
                  <a16:creationId xmlns:a16="http://schemas.microsoft.com/office/drawing/2014/main" id="{F72D9265-CBE1-4919-8DB9-49858330338F}"/>
                </a:ext>
              </a:extLst>
            </p:cNvPr>
            <p:cNvSpPr txBox="1">
              <a:spLocks noChangeArrowheads="1"/>
            </p:cNvSpPr>
            <p:nvPr/>
          </p:nvSpPr>
          <p:spPr bwMode="auto">
            <a:xfrm>
              <a:off x="2459" y="357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控制器</a:t>
              </a:r>
            </a:p>
          </p:txBody>
        </p:sp>
        <p:sp>
          <p:nvSpPr>
            <p:cNvPr id="128040" name="Text Box 683061">
              <a:extLst>
                <a:ext uri="{FF2B5EF4-FFF2-40B4-BE49-F238E27FC236}">
                  <a16:creationId xmlns:a16="http://schemas.microsoft.com/office/drawing/2014/main" id="{EFE11808-2545-41B8-903A-4E4F98A7DB86}"/>
                </a:ext>
              </a:extLst>
            </p:cNvPr>
            <p:cNvSpPr txBox="1">
              <a:spLocks noChangeArrowheads="1"/>
            </p:cNvSpPr>
            <p:nvPr/>
          </p:nvSpPr>
          <p:spPr bwMode="auto">
            <a:xfrm>
              <a:off x="3775" y="357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主存</a:t>
              </a:r>
            </a:p>
          </p:txBody>
        </p:sp>
        <p:sp>
          <p:nvSpPr>
            <p:cNvPr id="128041" name="Text Box 683062">
              <a:extLst>
                <a:ext uri="{FF2B5EF4-FFF2-40B4-BE49-F238E27FC236}">
                  <a16:creationId xmlns:a16="http://schemas.microsoft.com/office/drawing/2014/main" id="{FFCA61A0-4425-4C34-8B77-A21A1AAAD79D}"/>
                </a:ext>
              </a:extLst>
            </p:cNvPr>
            <p:cNvSpPr txBox="1">
              <a:spLocks noChangeArrowheads="1"/>
            </p:cNvSpPr>
            <p:nvPr/>
          </p:nvSpPr>
          <p:spPr bwMode="auto">
            <a:xfrm>
              <a:off x="1960" y="1302"/>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控制信号</a:t>
              </a:r>
            </a:p>
          </p:txBody>
        </p:sp>
        <p:sp>
          <p:nvSpPr>
            <p:cNvPr id="128042" name="Straight Connector 683063">
              <a:extLst>
                <a:ext uri="{FF2B5EF4-FFF2-40B4-BE49-F238E27FC236}">
                  <a16:creationId xmlns:a16="http://schemas.microsoft.com/office/drawing/2014/main" id="{978A336F-85BD-4B62-94AE-5724E2120367}"/>
                </a:ext>
              </a:extLst>
            </p:cNvPr>
            <p:cNvSpPr>
              <a:spLocks noChangeShapeType="1"/>
            </p:cNvSpPr>
            <p:nvPr/>
          </p:nvSpPr>
          <p:spPr bwMode="auto">
            <a:xfrm>
              <a:off x="1882" y="663"/>
              <a:ext cx="0" cy="331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43" name="Straight Connector 683064">
              <a:extLst>
                <a:ext uri="{FF2B5EF4-FFF2-40B4-BE49-F238E27FC236}">
                  <a16:creationId xmlns:a16="http://schemas.microsoft.com/office/drawing/2014/main" id="{BAE42443-0FEF-478D-8744-5B15A68441AD}"/>
                </a:ext>
              </a:extLst>
            </p:cNvPr>
            <p:cNvSpPr>
              <a:spLocks noChangeShapeType="1"/>
            </p:cNvSpPr>
            <p:nvPr/>
          </p:nvSpPr>
          <p:spPr bwMode="auto">
            <a:xfrm>
              <a:off x="3424" y="663"/>
              <a:ext cx="0" cy="331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44" name="Straight Connector 683065">
              <a:extLst>
                <a:ext uri="{FF2B5EF4-FFF2-40B4-BE49-F238E27FC236}">
                  <a16:creationId xmlns:a16="http://schemas.microsoft.com/office/drawing/2014/main" id="{A2AB4656-26FC-4FDF-8AB2-814C27DDCAED}"/>
                </a:ext>
              </a:extLst>
            </p:cNvPr>
            <p:cNvSpPr>
              <a:spLocks noChangeShapeType="1"/>
            </p:cNvSpPr>
            <p:nvPr/>
          </p:nvSpPr>
          <p:spPr bwMode="auto">
            <a:xfrm>
              <a:off x="4422" y="663"/>
              <a:ext cx="0" cy="331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418774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357379">
            <a:extLst>
              <a:ext uri="{FF2B5EF4-FFF2-40B4-BE49-F238E27FC236}">
                <a16:creationId xmlns:a16="http://schemas.microsoft.com/office/drawing/2014/main" id="{1DBE2227-2D3C-4ABA-9CA9-D9E88378BFEF}"/>
              </a:ext>
            </a:extLst>
          </p:cNvPr>
          <p:cNvSpPr txBox="1">
            <a:spLocks noChangeArrowheads="1"/>
          </p:cNvSpPr>
          <p:nvPr/>
        </p:nvSpPr>
        <p:spPr bwMode="auto">
          <a:xfrm>
            <a:off x="152400" y="2260600"/>
            <a:ext cx="4267200" cy="2844800"/>
          </a:xfrm>
          <a:prstGeom prst="rect">
            <a:avLst/>
          </a:prstGeom>
          <a:noFill/>
          <a:ln w="9525">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28600"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0033CC"/>
              </a:buClr>
              <a:buSzPct val="120000"/>
            </a:pPr>
            <a:r>
              <a:rPr lang="en-US" altLang="zh-CN" sz="2000" b="1">
                <a:solidFill>
                  <a:schemeClr val="accent2"/>
                </a:solidFill>
              </a:rPr>
              <a:t>What computers consist of</a:t>
            </a:r>
          </a:p>
          <a:p>
            <a:pPr>
              <a:spcBef>
                <a:spcPct val="50000"/>
              </a:spcBef>
              <a:buClr>
                <a:srgbClr val="0033CC"/>
              </a:buClr>
              <a:buSzPct val="120000"/>
            </a:pPr>
            <a:r>
              <a:rPr lang="en-US" altLang="zh-CN" sz="2000" b="1">
                <a:solidFill>
                  <a:schemeClr val="accent2"/>
                </a:solidFill>
              </a:rPr>
              <a:t>How computers work</a:t>
            </a:r>
          </a:p>
          <a:p>
            <a:pPr>
              <a:spcBef>
                <a:spcPct val="50000"/>
              </a:spcBef>
              <a:buClr>
                <a:srgbClr val="0033CC"/>
              </a:buClr>
              <a:buSzPct val="120000"/>
            </a:pPr>
            <a:r>
              <a:rPr lang="en-US" altLang="zh-CN" sz="2000" b="1">
                <a:solidFill>
                  <a:schemeClr val="accent2"/>
                </a:solidFill>
              </a:rPr>
              <a:t>How they are organized internally</a:t>
            </a:r>
          </a:p>
          <a:p>
            <a:pPr>
              <a:spcBef>
                <a:spcPct val="50000"/>
              </a:spcBef>
              <a:buClr>
                <a:srgbClr val="0033CC"/>
              </a:buClr>
              <a:buSzPct val="120000"/>
            </a:pPr>
            <a:r>
              <a:rPr lang="en-US" altLang="zh-CN" sz="2000" b="1">
                <a:solidFill>
                  <a:schemeClr val="accent2"/>
                </a:solidFill>
              </a:rPr>
              <a:t>What are the design tradeoffs</a:t>
            </a:r>
          </a:p>
          <a:p>
            <a:pPr>
              <a:spcBef>
                <a:spcPct val="50000"/>
              </a:spcBef>
              <a:buClr>
                <a:srgbClr val="0033CC"/>
              </a:buClr>
              <a:buSzPct val="120000"/>
            </a:pPr>
            <a:r>
              <a:rPr lang="en-US" altLang="zh-CN" sz="2000" b="1">
                <a:solidFill>
                  <a:schemeClr val="accent2"/>
                </a:solidFill>
              </a:rPr>
              <a:t>How design affects programming and applications</a:t>
            </a:r>
            <a:endParaRPr lang="en-US" altLang="zh-CN" sz="2000" b="1">
              <a:solidFill>
                <a:schemeClr val="accent2"/>
              </a:solidFill>
              <a:cs typeface="Times New Roman" panose="02020603050405020304" pitchFamily="18" charset="0"/>
            </a:endParaRPr>
          </a:p>
        </p:txBody>
      </p:sp>
      <p:sp>
        <p:nvSpPr>
          <p:cNvPr id="32771" name="Text Box 357380">
            <a:extLst>
              <a:ext uri="{FF2B5EF4-FFF2-40B4-BE49-F238E27FC236}">
                <a16:creationId xmlns:a16="http://schemas.microsoft.com/office/drawing/2014/main" id="{C2C7A2B9-A61B-4EB2-A69E-56128FD8D2D0}"/>
              </a:ext>
            </a:extLst>
          </p:cNvPr>
          <p:cNvSpPr txBox="1">
            <a:spLocks noChangeArrowheads="1"/>
          </p:cNvSpPr>
          <p:nvPr/>
        </p:nvSpPr>
        <p:spPr bwMode="auto">
          <a:xfrm>
            <a:off x="5143500" y="2540000"/>
            <a:ext cx="3505200" cy="2387600"/>
          </a:xfrm>
          <a:prstGeom prst="rect">
            <a:avLst/>
          </a:prstGeom>
          <a:noFill/>
          <a:ln w="9525">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28600"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0033CC"/>
              </a:buClr>
              <a:buSzPct val="120000"/>
            </a:pPr>
            <a:r>
              <a:rPr lang="en-US" altLang="zh-CN" sz="2000" b="1">
                <a:solidFill>
                  <a:schemeClr val="accent2"/>
                </a:solidFill>
              </a:rPr>
              <a:t>How to fix computers</a:t>
            </a:r>
          </a:p>
          <a:p>
            <a:pPr>
              <a:spcBef>
                <a:spcPct val="50000"/>
              </a:spcBef>
              <a:buClr>
                <a:srgbClr val="0033CC"/>
              </a:buClr>
              <a:buSzPct val="120000"/>
            </a:pPr>
            <a:r>
              <a:rPr lang="en-US" altLang="zh-CN" sz="2000" b="1">
                <a:solidFill>
                  <a:schemeClr val="accent2"/>
                </a:solidFill>
              </a:rPr>
              <a:t>How to build myself one real cheap</a:t>
            </a:r>
          </a:p>
          <a:p>
            <a:pPr>
              <a:spcBef>
                <a:spcPct val="50000"/>
              </a:spcBef>
              <a:buClr>
                <a:srgbClr val="0033CC"/>
              </a:buClr>
              <a:buSzPct val="120000"/>
            </a:pPr>
            <a:r>
              <a:rPr lang="en-US" altLang="zh-CN" sz="2000" b="1">
                <a:solidFill>
                  <a:schemeClr val="accent2"/>
                </a:solidFill>
              </a:rPr>
              <a:t>Which one to buy</a:t>
            </a:r>
          </a:p>
          <a:p>
            <a:pPr>
              <a:spcBef>
                <a:spcPct val="50000"/>
              </a:spcBef>
              <a:buClr>
                <a:srgbClr val="0033CC"/>
              </a:buClr>
              <a:buSzPct val="120000"/>
            </a:pPr>
            <a:r>
              <a:rPr lang="en-US" altLang="zh-CN" sz="2000" b="1">
                <a:solidFill>
                  <a:schemeClr val="accent2"/>
                </a:solidFill>
              </a:rPr>
              <a:t>Knowing all about the Pentium IV or PowerPC</a:t>
            </a:r>
            <a:endParaRPr lang="en-US" altLang="zh-CN" sz="2000" b="1">
              <a:solidFill>
                <a:schemeClr val="accent2"/>
              </a:solidFill>
              <a:cs typeface="Times New Roman" panose="02020603050405020304" pitchFamily="18" charset="0"/>
            </a:endParaRPr>
          </a:p>
        </p:txBody>
      </p:sp>
      <p:sp>
        <p:nvSpPr>
          <p:cNvPr id="40963" name="Straight Connector 357381">
            <a:extLst>
              <a:ext uri="{FF2B5EF4-FFF2-40B4-BE49-F238E27FC236}">
                <a16:creationId xmlns:a16="http://schemas.microsoft.com/office/drawing/2014/main" id="{B3CBB7FC-F827-414A-A285-512F87478E8F}"/>
              </a:ext>
            </a:extLst>
          </p:cNvPr>
          <p:cNvSpPr>
            <a:spLocks noChangeShapeType="1"/>
          </p:cNvSpPr>
          <p:nvPr/>
        </p:nvSpPr>
        <p:spPr bwMode="auto">
          <a:xfrm flipH="1">
            <a:off x="5041900" y="2032000"/>
            <a:ext cx="3543300" cy="35433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4" name="Straight Connector 357382">
            <a:extLst>
              <a:ext uri="{FF2B5EF4-FFF2-40B4-BE49-F238E27FC236}">
                <a16:creationId xmlns:a16="http://schemas.microsoft.com/office/drawing/2014/main" id="{684213E2-50AC-4F71-B6D6-95B51AA1566E}"/>
              </a:ext>
            </a:extLst>
          </p:cNvPr>
          <p:cNvSpPr>
            <a:spLocks noChangeShapeType="1"/>
          </p:cNvSpPr>
          <p:nvPr/>
        </p:nvSpPr>
        <p:spPr bwMode="auto">
          <a:xfrm>
            <a:off x="5168900" y="2006600"/>
            <a:ext cx="3429000" cy="34417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4" name="Title 357383">
            <a:extLst>
              <a:ext uri="{FF2B5EF4-FFF2-40B4-BE49-F238E27FC236}">
                <a16:creationId xmlns:a16="http://schemas.microsoft.com/office/drawing/2014/main" id="{61C1B57F-4B04-4A69-A943-F131733C0908}"/>
              </a:ext>
            </a:extLst>
          </p:cNvPr>
          <p:cNvSpPr>
            <a:spLocks noGrp="1" noChangeArrowheads="1"/>
          </p:cNvSpPr>
          <p:nvPr>
            <p:ph type="title"/>
          </p:nvPr>
        </p:nvSpPr>
        <p:spPr>
          <a:xfrm>
            <a:off x="26988" y="274638"/>
            <a:ext cx="8229600" cy="706437"/>
          </a:xfrm>
        </p:spPr>
        <p:txBody>
          <a:bodyPr lIns="92075" tIns="46038" rIns="92075" bIns="46038"/>
          <a:lstStyle/>
          <a:p>
            <a:pPr eaLnBrk="1" hangingPunct="1"/>
            <a:r>
              <a:rPr lang="en-US" altLang="en-US"/>
              <a:t>Notice that t</a:t>
            </a:r>
            <a:r>
              <a:rPr lang="en-US" altLang="zh-CN"/>
              <a:t>his course is about: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linds(horizontal)">
                                      <p:cBhvr>
                                        <p:cTn id="7" dur="500"/>
                                        <p:tgtEl>
                                          <p:spTgt spid="4096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0963"/>
                                        </p:tgtEl>
                                        <p:attrNameLst>
                                          <p:attrName>style.visibility</p:attrName>
                                        </p:attrNameLst>
                                      </p:cBhvr>
                                      <p:to>
                                        <p:strVal val="visible"/>
                                      </p:to>
                                    </p:set>
                                    <p:animEffect transition="in" filter="blinds(horizontal)">
                                      <p:cBhvr>
                                        <p:cTn id="11" dur="500"/>
                                        <p:tgtEl>
                                          <p:spTgt spid="409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0961"/>
                                        </p:tgtEl>
                                        <p:attrNameLst>
                                          <p:attrName>style.visibility</p:attrName>
                                        </p:attrNameLst>
                                      </p:cBhvr>
                                      <p:to>
                                        <p:strVal val="visible"/>
                                      </p:to>
                                    </p:set>
                                    <p:animEffect transition="in" filter="blinds(horizontal)">
                                      <p:cBhvr>
                                        <p:cTn id="16" dur="500"/>
                                        <p:tgtEl>
                                          <p:spTgt spid="40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690177">
            <a:extLst>
              <a:ext uri="{FF2B5EF4-FFF2-40B4-BE49-F238E27FC236}">
                <a16:creationId xmlns:a16="http://schemas.microsoft.com/office/drawing/2014/main" id="{40364364-0686-4D3D-9C0C-32B0E669EC1F}"/>
              </a:ext>
            </a:extLst>
          </p:cNvPr>
          <p:cNvSpPr>
            <a:spLocks noGrp="1" noChangeArrowheads="1"/>
          </p:cNvSpPr>
          <p:nvPr>
            <p:ph type="title"/>
          </p:nvPr>
        </p:nvSpPr>
        <p:spPr/>
        <p:txBody>
          <a:bodyPr/>
          <a:lstStyle/>
          <a:p>
            <a:pPr eaLnBrk="1" hangingPunct="1"/>
            <a:r>
              <a:rPr lang="zh-CN" altLang="en-US"/>
              <a:t>存储器的组织</a:t>
            </a:r>
          </a:p>
        </p:txBody>
      </p:sp>
      <p:sp>
        <p:nvSpPr>
          <p:cNvPr id="130051" name="Text Placeholder 690178">
            <a:extLst>
              <a:ext uri="{FF2B5EF4-FFF2-40B4-BE49-F238E27FC236}">
                <a16:creationId xmlns:a16="http://schemas.microsoft.com/office/drawing/2014/main" id="{EC5563A5-2DA6-4203-8250-E4532E7F9BB2}"/>
              </a:ext>
            </a:extLst>
          </p:cNvPr>
          <p:cNvSpPr>
            <a:spLocks noGrp="1" noChangeArrowheads="1"/>
          </p:cNvSpPr>
          <p:nvPr>
            <p:ph idx="1"/>
          </p:nvPr>
        </p:nvSpPr>
        <p:spPr>
          <a:xfrm>
            <a:off x="457200" y="1268413"/>
            <a:ext cx="5553075" cy="2592387"/>
          </a:xfrm>
        </p:spPr>
        <p:txBody>
          <a:bodyPr/>
          <a:lstStyle/>
          <a:p>
            <a:pPr eaLnBrk="1" hangingPunct="1">
              <a:lnSpc>
                <a:spcPct val="80000"/>
              </a:lnSpc>
            </a:pPr>
            <a:r>
              <a:rPr lang="zh-CN" altLang="en-US" sz="2800"/>
              <a:t>存储单元按字节或字寻址</a:t>
            </a:r>
          </a:p>
          <a:p>
            <a:pPr eaLnBrk="1" hangingPunct="1">
              <a:lnSpc>
                <a:spcPct val="80000"/>
              </a:lnSpc>
            </a:pPr>
            <a:r>
              <a:rPr lang="zh-CN" altLang="en-US" sz="2800"/>
              <a:t>程序和数据顺序存放</a:t>
            </a:r>
          </a:p>
          <a:p>
            <a:pPr lvl="1" eaLnBrk="1" hangingPunct="1">
              <a:lnSpc>
                <a:spcPct val="80000"/>
              </a:lnSpc>
            </a:pPr>
            <a:r>
              <a:rPr lang="zh-CN" altLang="en-US" sz="2400"/>
              <a:t>数据段</a:t>
            </a:r>
          </a:p>
          <a:p>
            <a:pPr lvl="1" eaLnBrk="1" hangingPunct="1">
              <a:lnSpc>
                <a:spcPct val="80000"/>
              </a:lnSpc>
            </a:pPr>
            <a:r>
              <a:rPr lang="zh-CN" altLang="en-US" sz="2400"/>
              <a:t>代码段</a:t>
            </a:r>
          </a:p>
          <a:p>
            <a:pPr eaLnBrk="1" hangingPunct="1">
              <a:lnSpc>
                <a:spcPct val="80000"/>
              </a:lnSpc>
            </a:pPr>
            <a:r>
              <a:rPr lang="zh-CN" altLang="en-US" sz="2800"/>
              <a:t>读写操作以</a:t>
            </a:r>
            <a:r>
              <a:rPr lang="zh-CN" altLang="en-US" sz="2800" b="1"/>
              <a:t>数据总线宽度</a:t>
            </a:r>
            <a:r>
              <a:rPr lang="zh-CN" altLang="en-US" sz="2800"/>
              <a:t>为单位</a:t>
            </a:r>
          </a:p>
        </p:txBody>
      </p:sp>
      <p:grpSp>
        <p:nvGrpSpPr>
          <p:cNvPr id="130052" name="Group 690226">
            <a:extLst>
              <a:ext uri="{FF2B5EF4-FFF2-40B4-BE49-F238E27FC236}">
                <a16:creationId xmlns:a16="http://schemas.microsoft.com/office/drawing/2014/main" id="{A2D515C8-18B5-4108-9415-289F8FB75448}"/>
              </a:ext>
            </a:extLst>
          </p:cNvPr>
          <p:cNvGrpSpPr>
            <a:grpSpLocks/>
          </p:cNvGrpSpPr>
          <p:nvPr/>
        </p:nvGrpSpPr>
        <p:grpSpPr bwMode="auto">
          <a:xfrm>
            <a:off x="6011863" y="1484313"/>
            <a:ext cx="2659062" cy="3967162"/>
            <a:chOff x="3696" y="1434"/>
            <a:chExt cx="1675" cy="2499"/>
          </a:xfrm>
        </p:grpSpPr>
        <p:grpSp>
          <p:nvGrpSpPr>
            <p:cNvPr id="130069" name="Group 690222">
              <a:extLst>
                <a:ext uri="{FF2B5EF4-FFF2-40B4-BE49-F238E27FC236}">
                  <a16:creationId xmlns:a16="http://schemas.microsoft.com/office/drawing/2014/main" id="{CD0BCC32-800D-4C1C-987D-001D5196F8A2}"/>
                </a:ext>
              </a:extLst>
            </p:cNvPr>
            <p:cNvGrpSpPr>
              <a:grpSpLocks/>
            </p:cNvGrpSpPr>
            <p:nvPr/>
          </p:nvGrpSpPr>
          <p:grpSpPr bwMode="auto">
            <a:xfrm>
              <a:off x="3696" y="1434"/>
              <a:ext cx="1180" cy="2499"/>
              <a:chOff x="4014" y="1389"/>
              <a:chExt cx="1180" cy="2499"/>
            </a:xfrm>
          </p:grpSpPr>
          <p:grpSp>
            <p:nvGrpSpPr>
              <p:cNvPr id="130073" name="Group 690216">
                <a:extLst>
                  <a:ext uri="{FF2B5EF4-FFF2-40B4-BE49-F238E27FC236}">
                    <a16:creationId xmlns:a16="http://schemas.microsoft.com/office/drawing/2014/main" id="{CCA25CA9-65D9-46E8-9EBA-144169844A87}"/>
                  </a:ext>
                </a:extLst>
              </p:cNvPr>
              <p:cNvGrpSpPr>
                <a:grpSpLocks/>
              </p:cNvGrpSpPr>
              <p:nvPr/>
            </p:nvGrpSpPr>
            <p:grpSpPr bwMode="auto">
              <a:xfrm>
                <a:off x="4468" y="1389"/>
                <a:ext cx="726" cy="2404"/>
                <a:chOff x="4241" y="1616"/>
                <a:chExt cx="726" cy="2404"/>
              </a:xfrm>
            </p:grpSpPr>
            <p:sp>
              <p:nvSpPr>
                <p:cNvPr id="130079" name="Rectangle 690182">
                  <a:extLst>
                    <a:ext uri="{FF2B5EF4-FFF2-40B4-BE49-F238E27FC236}">
                      <a16:creationId xmlns:a16="http://schemas.microsoft.com/office/drawing/2014/main" id="{AF5D83FE-E873-4BDB-9195-BF418B454B2F}"/>
                    </a:ext>
                  </a:extLst>
                </p:cNvPr>
                <p:cNvSpPr>
                  <a:spLocks noChangeArrowheads="1"/>
                </p:cNvSpPr>
                <p:nvPr/>
              </p:nvSpPr>
              <p:spPr bwMode="auto">
                <a:xfrm>
                  <a:off x="4241" y="1616"/>
                  <a:ext cx="726" cy="2404"/>
                </a:xfrm>
                <a:prstGeom prst="rect">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30080" name="Freeform 690183">
                  <a:extLst>
                    <a:ext uri="{FF2B5EF4-FFF2-40B4-BE49-F238E27FC236}">
                      <a16:creationId xmlns:a16="http://schemas.microsoft.com/office/drawing/2014/main" id="{0B01583A-39D8-44E6-A49C-09872FFDAE41}"/>
                    </a:ext>
                  </a:extLst>
                </p:cNvPr>
                <p:cNvSpPr>
                  <a:spLocks noChangeArrowheads="1"/>
                </p:cNvSpPr>
                <p:nvPr/>
              </p:nvSpPr>
              <p:spPr bwMode="auto">
                <a:xfrm>
                  <a:off x="4241" y="3113"/>
                  <a:ext cx="726" cy="136"/>
                </a:xfrm>
                <a:custGeom>
                  <a:avLst/>
                  <a:gdLst>
                    <a:gd name="T0" fmla="*/ 0 w 1451"/>
                    <a:gd name="T1" fmla="*/ 3 h 703"/>
                    <a:gd name="T2" fmla="*/ 216 w 1451"/>
                    <a:gd name="T3" fmla="*/ 3 h 703"/>
                    <a:gd name="T4" fmla="*/ 272 w 1451"/>
                    <a:gd name="T5" fmla="*/ 24 h 703"/>
                    <a:gd name="T6" fmla="*/ 363 w 1451"/>
                    <a:gd name="T7" fmla="*/ 19 h 7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03">
                      <a:moveTo>
                        <a:pt x="0" y="91"/>
                      </a:moveTo>
                      <a:cubicBezTo>
                        <a:pt x="340" y="45"/>
                        <a:pt x="681" y="0"/>
                        <a:pt x="862" y="91"/>
                      </a:cubicBezTo>
                      <a:cubicBezTo>
                        <a:pt x="1043" y="182"/>
                        <a:pt x="990" y="567"/>
                        <a:pt x="1088" y="635"/>
                      </a:cubicBezTo>
                      <a:cubicBezTo>
                        <a:pt x="1186" y="703"/>
                        <a:pt x="1391" y="522"/>
                        <a:pt x="1451" y="49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0081" name="Straight Connector 690184">
                  <a:extLst>
                    <a:ext uri="{FF2B5EF4-FFF2-40B4-BE49-F238E27FC236}">
                      <a16:creationId xmlns:a16="http://schemas.microsoft.com/office/drawing/2014/main" id="{A71109AE-0E46-4FA4-A702-9C32DD0830BF}"/>
                    </a:ext>
                  </a:extLst>
                </p:cNvPr>
                <p:cNvSpPr>
                  <a:spLocks noChangeShapeType="1"/>
                </p:cNvSpPr>
                <p:nvPr/>
              </p:nvSpPr>
              <p:spPr bwMode="auto">
                <a:xfrm>
                  <a:off x="4241" y="1797"/>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2" name="Straight Connector 690186">
                  <a:extLst>
                    <a:ext uri="{FF2B5EF4-FFF2-40B4-BE49-F238E27FC236}">
                      <a16:creationId xmlns:a16="http://schemas.microsoft.com/office/drawing/2014/main" id="{35BF3200-0A7C-4D65-842B-C9A4A719580B}"/>
                    </a:ext>
                  </a:extLst>
                </p:cNvPr>
                <p:cNvSpPr>
                  <a:spLocks noChangeShapeType="1"/>
                </p:cNvSpPr>
                <p:nvPr/>
              </p:nvSpPr>
              <p:spPr bwMode="auto">
                <a:xfrm>
                  <a:off x="4241" y="1979"/>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3" name="Straight Connector 690187">
                  <a:extLst>
                    <a:ext uri="{FF2B5EF4-FFF2-40B4-BE49-F238E27FC236}">
                      <a16:creationId xmlns:a16="http://schemas.microsoft.com/office/drawing/2014/main" id="{2C5B3F11-3321-4A74-84D9-17FAF1E705EE}"/>
                    </a:ext>
                  </a:extLst>
                </p:cNvPr>
                <p:cNvSpPr>
                  <a:spLocks noChangeShapeType="1"/>
                </p:cNvSpPr>
                <p:nvPr/>
              </p:nvSpPr>
              <p:spPr bwMode="auto">
                <a:xfrm>
                  <a:off x="4241" y="2160"/>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4" name="Straight Connector 690188">
                  <a:extLst>
                    <a:ext uri="{FF2B5EF4-FFF2-40B4-BE49-F238E27FC236}">
                      <a16:creationId xmlns:a16="http://schemas.microsoft.com/office/drawing/2014/main" id="{60FA2B4D-D076-4F27-ABF2-E246AF7B1FF1}"/>
                    </a:ext>
                  </a:extLst>
                </p:cNvPr>
                <p:cNvSpPr>
                  <a:spLocks noChangeShapeType="1"/>
                </p:cNvSpPr>
                <p:nvPr/>
              </p:nvSpPr>
              <p:spPr bwMode="auto">
                <a:xfrm>
                  <a:off x="4241" y="3520"/>
                  <a:ext cx="72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5" name="Straight Connector 690189">
                  <a:extLst>
                    <a:ext uri="{FF2B5EF4-FFF2-40B4-BE49-F238E27FC236}">
                      <a16:creationId xmlns:a16="http://schemas.microsoft.com/office/drawing/2014/main" id="{36AB81DF-7A5F-4879-993A-97CA23242C8F}"/>
                    </a:ext>
                  </a:extLst>
                </p:cNvPr>
                <p:cNvSpPr>
                  <a:spLocks noChangeShapeType="1"/>
                </p:cNvSpPr>
                <p:nvPr/>
              </p:nvSpPr>
              <p:spPr bwMode="auto">
                <a:xfrm>
                  <a:off x="4241" y="3702"/>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6" name="Straight Connector 690190">
                  <a:extLst>
                    <a:ext uri="{FF2B5EF4-FFF2-40B4-BE49-F238E27FC236}">
                      <a16:creationId xmlns:a16="http://schemas.microsoft.com/office/drawing/2014/main" id="{732EE450-62EC-40A8-A9F2-B9D75378D9A8}"/>
                    </a:ext>
                  </a:extLst>
                </p:cNvPr>
                <p:cNvSpPr>
                  <a:spLocks noChangeShapeType="1"/>
                </p:cNvSpPr>
                <p:nvPr/>
              </p:nvSpPr>
              <p:spPr bwMode="auto">
                <a:xfrm>
                  <a:off x="4241" y="3883"/>
                  <a:ext cx="72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7" name="Straight Connector 690191">
                  <a:extLst>
                    <a:ext uri="{FF2B5EF4-FFF2-40B4-BE49-F238E27FC236}">
                      <a16:creationId xmlns:a16="http://schemas.microsoft.com/office/drawing/2014/main" id="{6AEDC5CE-AB78-4881-A88A-76E31D1BA224}"/>
                    </a:ext>
                  </a:extLst>
                </p:cNvPr>
                <p:cNvSpPr>
                  <a:spLocks noChangeShapeType="1"/>
                </p:cNvSpPr>
                <p:nvPr/>
              </p:nvSpPr>
              <p:spPr bwMode="auto">
                <a:xfrm>
                  <a:off x="4332"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8" name="Straight Connector 690193">
                  <a:extLst>
                    <a:ext uri="{FF2B5EF4-FFF2-40B4-BE49-F238E27FC236}">
                      <a16:creationId xmlns:a16="http://schemas.microsoft.com/office/drawing/2014/main" id="{F49BEA0F-1749-410D-AB9D-53B2E5D18D15}"/>
                    </a:ext>
                  </a:extLst>
                </p:cNvPr>
                <p:cNvSpPr>
                  <a:spLocks noChangeShapeType="1"/>
                </p:cNvSpPr>
                <p:nvPr/>
              </p:nvSpPr>
              <p:spPr bwMode="auto">
                <a:xfrm>
                  <a:off x="4422"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89" name="Straight Connector 690194">
                  <a:extLst>
                    <a:ext uri="{FF2B5EF4-FFF2-40B4-BE49-F238E27FC236}">
                      <a16:creationId xmlns:a16="http://schemas.microsoft.com/office/drawing/2014/main" id="{E64F7FAA-5E0E-4CF6-B8C0-5F762CD18AE3}"/>
                    </a:ext>
                  </a:extLst>
                </p:cNvPr>
                <p:cNvSpPr>
                  <a:spLocks noChangeShapeType="1"/>
                </p:cNvSpPr>
                <p:nvPr/>
              </p:nvSpPr>
              <p:spPr bwMode="auto">
                <a:xfrm>
                  <a:off x="4513"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0" name="Straight Connector 690195">
                  <a:extLst>
                    <a:ext uri="{FF2B5EF4-FFF2-40B4-BE49-F238E27FC236}">
                      <a16:creationId xmlns:a16="http://schemas.microsoft.com/office/drawing/2014/main" id="{86DFF217-85C8-441D-BC9A-454CF5C09B44}"/>
                    </a:ext>
                  </a:extLst>
                </p:cNvPr>
                <p:cNvSpPr>
                  <a:spLocks noChangeShapeType="1"/>
                </p:cNvSpPr>
                <p:nvPr/>
              </p:nvSpPr>
              <p:spPr bwMode="auto">
                <a:xfrm>
                  <a:off x="4604"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1" name="Straight Connector 690196">
                  <a:extLst>
                    <a:ext uri="{FF2B5EF4-FFF2-40B4-BE49-F238E27FC236}">
                      <a16:creationId xmlns:a16="http://schemas.microsoft.com/office/drawing/2014/main" id="{2CA05AA7-71B8-45DC-9168-53C409CFA7F6}"/>
                    </a:ext>
                  </a:extLst>
                </p:cNvPr>
                <p:cNvSpPr>
                  <a:spLocks noChangeShapeType="1"/>
                </p:cNvSpPr>
                <p:nvPr/>
              </p:nvSpPr>
              <p:spPr bwMode="auto">
                <a:xfrm>
                  <a:off x="4694"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2" name="Straight Connector 690197">
                  <a:extLst>
                    <a:ext uri="{FF2B5EF4-FFF2-40B4-BE49-F238E27FC236}">
                      <a16:creationId xmlns:a16="http://schemas.microsoft.com/office/drawing/2014/main" id="{0C6435E0-D007-439C-AA35-9D165D2D9F87}"/>
                    </a:ext>
                  </a:extLst>
                </p:cNvPr>
                <p:cNvSpPr>
                  <a:spLocks noChangeShapeType="1"/>
                </p:cNvSpPr>
                <p:nvPr/>
              </p:nvSpPr>
              <p:spPr bwMode="auto">
                <a:xfrm>
                  <a:off x="4785"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3" name="Straight Connector 690198">
                  <a:extLst>
                    <a:ext uri="{FF2B5EF4-FFF2-40B4-BE49-F238E27FC236}">
                      <a16:creationId xmlns:a16="http://schemas.microsoft.com/office/drawing/2014/main" id="{0A7C490D-60F7-477A-8D69-BAB92D92A546}"/>
                    </a:ext>
                  </a:extLst>
                </p:cNvPr>
                <p:cNvSpPr>
                  <a:spLocks noChangeShapeType="1"/>
                </p:cNvSpPr>
                <p:nvPr/>
              </p:nvSpPr>
              <p:spPr bwMode="auto">
                <a:xfrm>
                  <a:off x="4875"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4" name="Straight Connector 690199">
                  <a:extLst>
                    <a:ext uri="{FF2B5EF4-FFF2-40B4-BE49-F238E27FC236}">
                      <a16:creationId xmlns:a16="http://schemas.microsoft.com/office/drawing/2014/main" id="{A29C12EE-8C3B-4220-86F1-41727391A491}"/>
                    </a:ext>
                  </a:extLst>
                </p:cNvPr>
                <p:cNvSpPr>
                  <a:spLocks noChangeShapeType="1"/>
                </p:cNvSpPr>
                <p:nvPr/>
              </p:nvSpPr>
              <p:spPr bwMode="auto">
                <a:xfrm>
                  <a:off x="4966"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5" name="Straight Connector 690202">
                  <a:extLst>
                    <a:ext uri="{FF2B5EF4-FFF2-40B4-BE49-F238E27FC236}">
                      <a16:creationId xmlns:a16="http://schemas.microsoft.com/office/drawing/2014/main" id="{B4259314-BCE8-4770-AEE0-C59B35ECD1CB}"/>
                    </a:ext>
                  </a:extLst>
                </p:cNvPr>
                <p:cNvSpPr>
                  <a:spLocks noChangeShapeType="1"/>
                </p:cNvSpPr>
                <p:nvPr/>
              </p:nvSpPr>
              <p:spPr bwMode="auto">
                <a:xfrm>
                  <a:off x="4332"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6" name="Straight Connector 690203">
                  <a:extLst>
                    <a:ext uri="{FF2B5EF4-FFF2-40B4-BE49-F238E27FC236}">
                      <a16:creationId xmlns:a16="http://schemas.microsoft.com/office/drawing/2014/main" id="{9CBE974A-98AE-40FE-A961-09ACB1AF729F}"/>
                    </a:ext>
                  </a:extLst>
                </p:cNvPr>
                <p:cNvSpPr>
                  <a:spLocks noChangeShapeType="1"/>
                </p:cNvSpPr>
                <p:nvPr/>
              </p:nvSpPr>
              <p:spPr bwMode="auto">
                <a:xfrm>
                  <a:off x="4422"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7" name="Straight Connector 690204">
                  <a:extLst>
                    <a:ext uri="{FF2B5EF4-FFF2-40B4-BE49-F238E27FC236}">
                      <a16:creationId xmlns:a16="http://schemas.microsoft.com/office/drawing/2014/main" id="{56C24837-2FE0-4613-9347-1FE0586F65E8}"/>
                    </a:ext>
                  </a:extLst>
                </p:cNvPr>
                <p:cNvSpPr>
                  <a:spLocks noChangeShapeType="1"/>
                </p:cNvSpPr>
                <p:nvPr/>
              </p:nvSpPr>
              <p:spPr bwMode="auto">
                <a:xfrm>
                  <a:off x="4513"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8" name="Straight Connector 690205">
                  <a:extLst>
                    <a:ext uri="{FF2B5EF4-FFF2-40B4-BE49-F238E27FC236}">
                      <a16:creationId xmlns:a16="http://schemas.microsoft.com/office/drawing/2014/main" id="{9620DAB7-E3FD-4C73-873C-5B7DEFDB3DD3}"/>
                    </a:ext>
                  </a:extLst>
                </p:cNvPr>
                <p:cNvSpPr>
                  <a:spLocks noChangeShapeType="1"/>
                </p:cNvSpPr>
                <p:nvPr/>
              </p:nvSpPr>
              <p:spPr bwMode="auto">
                <a:xfrm>
                  <a:off x="4604"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99" name="Straight Connector 690206">
                  <a:extLst>
                    <a:ext uri="{FF2B5EF4-FFF2-40B4-BE49-F238E27FC236}">
                      <a16:creationId xmlns:a16="http://schemas.microsoft.com/office/drawing/2014/main" id="{5C1D44F0-7BDB-47D6-9280-F6A3F5F7FD4D}"/>
                    </a:ext>
                  </a:extLst>
                </p:cNvPr>
                <p:cNvSpPr>
                  <a:spLocks noChangeShapeType="1"/>
                </p:cNvSpPr>
                <p:nvPr/>
              </p:nvSpPr>
              <p:spPr bwMode="auto">
                <a:xfrm>
                  <a:off x="4694"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0" name="Straight Connector 690207">
                  <a:extLst>
                    <a:ext uri="{FF2B5EF4-FFF2-40B4-BE49-F238E27FC236}">
                      <a16:creationId xmlns:a16="http://schemas.microsoft.com/office/drawing/2014/main" id="{7FFF8CB0-4F95-4ED7-8C1A-131D1D584174}"/>
                    </a:ext>
                  </a:extLst>
                </p:cNvPr>
                <p:cNvSpPr>
                  <a:spLocks noChangeShapeType="1"/>
                </p:cNvSpPr>
                <p:nvPr/>
              </p:nvSpPr>
              <p:spPr bwMode="auto">
                <a:xfrm>
                  <a:off x="4785"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1" name="Straight Connector 690208">
                  <a:extLst>
                    <a:ext uri="{FF2B5EF4-FFF2-40B4-BE49-F238E27FC236}">
                      <a16:creationId xmlns:a16="http://schemas.microsoft.com/office/drawing/2014/main" id="{229464B2-F310-4E6A-ABF1-CA83156F4A5A}"/>
                    </a:ext>
                  </a:extLst>
                </p:cNvPr>
                <p:cNvSpPr>
                  <a:spLocks noChangeShapeType="1"/>
                </p:cNvSpPr>
                <p:nvPr/>
              </p:nvSpPr>
              <p:spPr bwMode="auto">
                <a:xfrm>
                  <a:off x="4875"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2" name="Straight Connector 690209">
                  <a:extLst>
                    <a:ext uri="{FF2B5EF4-FFF2-40B4-BE49-F238E27FC236}">
                      <a16:creationId xmlns:a16="http://schemas.microsoft.com/office/drawing/2014/main" id="{0601E1B8-0A3D-41EE-A140-3C37F5866CAF}"/>
                    </a:ext>
                  </a:extLst>
                </p:cNvPr>
                <p:cNvSpPr>
                  <a:spLocks noChangeShapeType="1"/>
                </p:cNvSpPr>
                <p:nvPr/>
              </p:nvSpPr>
              <p:spPr bwMode="auto">
                <a:xfrm>
                  <a:off x="4332"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3" name="Straight Connector 690210">
                  <a:extLst>
                    <a:ext uri="{FF2B5EF4-FFF2-40B4-BE49-F238E27FC236}">
                      <a16:creationId xmlns:a16="http://schemas.microsoft.com/office/drawing/2014/main" id="{6E1AFCFF-84BB-4678-A0E0-74F217B30D40}"/>
                    </a:ext>
                  </a:extLst>
                </p:cNvPr>
                <p:cNvSpPr>
                  <a:spLocks noChangeShapeType="1"/>
                </p:cNvSpPr>
                <p:nvPr/>
              </p:nvSpPr>
              <p:spPr bwMode="auto">
                <a:xfrm>
                  <a:off x="4422"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4" name="Straight Connector 690211">
                  <a:extLst>
                    <a:ext uri="{FF2B5EF4-FFF2-40B4-BE49-F238E27FC236}">
                      <a16:creationId xmlns:a16="http://schemas.microsoft.com/office/drawing/2014/main" id="{BA27E999-FB03-4EE4-A771-740198C3D935}"/>
                    </a:ext>
                  </a:extLst>
                </p:cNvPr>
                <p:cNvSpPr>
                  <a:spLocks noChangeShapeType="1"/>
                </p:cNvSpPr>
                <p:nvPr/>
              </p:nvSpPr>
              <p:spPr bwMode="auto">
                <a:xfrm>
                  <a:off x="4513"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5" name="Straight Connector 690212">
                  <a:extLst>
                    <a:ext uri="{FF2B5EF4-FFF2-40B4-BE49-F238E27FC236}">
                      <a16:creationId xmlns:a16="http://schemas.microsoft.com/office/drawing/2014/main" id="{DECE6B06-F9C6-45E5-AC0E-B1C8C33825FF}"/>
                    </a:ext>
                  </a:extLst>
                </p:cNvPr>
                <p:cNvSpPr>
                  <a:spLocks noChangeShapeType="1"/>
                </p:cNvSpPr>
                <p:nvPr/>
              </p:nvSpPr>
              <p:spPr bwMode="auto">
                <a:xfrm>
                  <a:off x="4604"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6" name="Straight Connector 690213">
                  <a:extLst>
                    <a:ext uri="{FF2B5EF4-FFF2-40B4-BE49-F238E27FC236}">
                      <a16:creationId xmlns:a16="http://schemas.microsoft.com/office/drawing/2014/main" id="{88607F3F-7AD2-415C-9929-1D23DE939D2E}"/>
                    </a:ext>
                  </a:extLst>
                </p:cNvPr>
                <p:cNvSpPr>
                  <a:spLocks noChangeShapeType="1"/>
                </p:cNvSpPr>
                <p:nvPr/>
              </p:nvSpPr>
              <p:spPr bwMode="auto">
                <a:xfrm>
                  <a:off x="4694"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7" name="Straight Connector 690214">
                  <a:extLst>
                    <a:ext uri="{FF2B5EF4-FFF2-40B4-BE49-F238E27FC236}">
                      <a16:creationId xmlns:a16="http://schemas.microsoft.com/office/drawing/2014/main" id="{3A1EC5DD-759D-489A-846A-FD8799494455}"/>
                    </a:ext>
                  </a:extLst>
                </p:cNvPr>
                <p:cNvSpPr>
                  <a:spLocks noChangeShapeType="1"/>
                </p:cNvSpPr>
                <p:nvPr/>
              </p:nvSpPr>
              <p:spPr bwMode="auto">
                <a:xfrm>
                  <a:off x="4785"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08" name="Straight Connector 690215">
                  <a:extLst>
                    <a:ext uri="{FF2B5EF4-FFF2-40B4-BE49-F238E27FC236}">
                      <a16:creationId xmlns:a16="http://schemas.microsoft.com/office/drawing/2014/main" id="{370B5CA4-CAEC-4E40-9BC4-E189430FC571}"/>
                    </a:ext>
                  </a:extLst>
                </p:cNvPr>
                <p:cNvSpPr>
                  <a:spLocks noChangeShapeType="1"/>
                </p:cNvSpPr>
                <p:nvPr/>
              </p:nvSpPr>
              <p:spPr bwMode="auto">
                <a:xfrm>
                  <a:off x="4875"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0074" name="Text Box 690217">
                <a:extLst>
                  <a:ext uri="{FF2B5EF4-FFF2-40B4-BE49-F238E27FC236}">
                    <a16:creationId xmlns:a16="http://schemas.microsoft.com/office/drawing/2014/main" id="{FA74DDEA-CB4B-43D3-BE64-E823C1377479}"/>
                  </a:ext>
                </a:extLst>
              </p:cNvPr>
              <p:cNvSpPr txBox="1">
                <a:spLocks noChangeArrowheads="1"/>
              </p:cNvSpPr>
              <p:nvPr/>
            </p:nvSpPr>
            <p:spPr bwMode="auto">
              <a:xfrm>
                <a:off x="4014" y="1389"/>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0000</a:t>
                </a:r>
              </a:p>
            </p:txBody>
          </p:sp>
          <p:sp>
            <p:nvSpPr>
              <p:cNvPr id="130075" name="Text Box 690218">
                <a:extLst>
                  <a:ext uri="{FF2B5EF4-FFF2-40B4-BE49-F238E27FC236}">
                    <a16:creationId xmlns:a16="http://schemas.microsoft.com/office/drawing/2014/main" id="{83FD264A-6E65-4D13-AB59-37E57B6D8304}"/>
                  </a:ext>
                </a:extLst>
              </p:cNvPr>
              <p:cNvSpPr txBox="1">
                <a:spLocks noChangeArrowheads="1"/>
              </p:cNvSpPr>
              <p:nvPr/>
            </p:nvSpPr>
            <p:spPr bwMode="auto">
              <a:xfrm>
                <a:off x="4014" y="1570"/>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0001</a:t>
                </a:r>
              </a:p>
            </p:txBody>
          </p:sp>
          <p:sp>
            <p:nvSpPr>
              <p:cNvPr id="130076" name="Text Box 690219">
                <a:extLst>
                  <a:ext uri="{FF2B5EF4-FFF2-40B4-BE49-F238E27FC236}">
                    <a16:creationId xmlns:a16="http://schemas.microsoft.com/office/drawing/2014/main" id="{FAC141FD-C176-4FAC-8CD2-B0C3D6DF82CC}"/>
                  </a:ext>
                </a:extLst>
              </p:cNvPr>
              <p:cNvSpPr txBox="1">
                <a:spLocks noChangeArrowheads="1"/>
              </p:cNvSpPr>
              <p:nvPr/>
            </p:nvSpPr>
            <p:spPr bwMode="auto">
              <a:xfrm>
                <a:off x="4014" y="1752"/>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0010</a:t>
                </a:r>
              </a:p>
            </p:txBody>
          </p:sp>
          <p:sp>
            <p:nvSpPr>
              <p:cNvPr id="130077" name="Text Box 690220">
                <a:extLst>
                  <a:ext uri="{FF2B5EF4-FFF2-40B4-BE49-F238E27FC236}">
                    <a16:creationId xmlns:a16="http://schemas.microsoft.com/office/drawing/2014/main" id="{721D4840-8B8B-4FF6-9688-7D36BFF32D2D}"/>
                  </a:ext>
                </a:extLst>
              </p:cNvPr>
              <p:cNvSpPr txBox="1">
                <a:spLocks noChangeArrowheads="1"/>
              </p:cNvSpPr>
              <p:nvPr/>
            </p:nvSpPr>
            <p:spPr bwMode="auto">
              <a:xfrm>
                <a:off x="4014" y="3475"/>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1110</a:t>
                </a:r>
              </a:p>
            </p:txBody>
          </p:sp>
          <p:sp>
            <p:nvSpPr>
              <p:cNvPr id="130078" name="Text Box 690221">
                <a:extLst>
                  <a:ext uri="{FF2B5EF4-FFF2-40B4-BE49-F238E27FC236}">
                    <a16:creationId xmlns:a16="http://schemas.microsoft.com/office/drawing/2014/main" id="{945E5F8D-6F9A-47E3-96D6-1D0AD3BB8393}"/>
                  </a:ext>
                </a:extLst>
              </p:cNvPr>
              <p:cNvSpPr txBox="1">
                <a:spLocks noChangeArrowheads="1"/>
              </p:cNvSpPr>
              <p:nvPr/>
            </p:nvSpPr>
            <p:spPr bwMode="auto">
              <a:xfrm>
                <a:off x="4014" y="3657"/>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1111</a:t>
                </a:r>
              </a:p>
            </p:txBody>
          </p:sp>
        </p:grpSp>
        <p:sp>
          <p:nvSpPr>
            <p:cNvPr id="130070" name="Text Box 690223">
              <a:extLst>
                <a:ext uri="{FF2B5EF4-FFF2-40B4-BE49-F238E27FC236}">
                  <a16:creationId xmlns:a16="http://schemas.microsoft.com/office/drawing/2014/main" id="{89E4DD2D-291E-409F-82EC-0A02673A4FA2}"/>
                </a:ext>
              </a:extLst>
            </p:cNvPr>
            <p:cNvSpPr txBox="1">
              <a:spLocks noChangeArrowheads="1"/>
            </p:cNvSpPr>
            <p:nvPr/>
          </p:nvSpPr>
          <p:spPr bwMode="auto">
            <a:xfrm>
              <a:off x="4967" y="143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低端</a:t>
              </a:r>
            </a:p>
          </p:txBody>
        </p:sp>
        <p:sp>
          <p:nvSpPr>
            <p:cNvPr id="130071" name="Text Box 690224">
              <a:extLst>
                <a:ext uri="{FF2B5EF4-FFF2-40B4-BE49-F238E27FC236}">
                  <a16:creationId xmlns:a16="http://schemas.microsoft.com/office/drawing/2014/main" id="{73971672-8B4D-4214-AFC1-558587530825}"/>
                </a:ext>
              </a:extLst>
            </p:cNvPr>
            <p:cNvSpPr txBox="1">
              <a:spLocks noChangeArrowheads="1"/>
            </p:cNvSpPr>
            <p:nvPr/>
          </p:nvSpPr>
          <p:spPr bwMode="auto">
            <a:xfrm>
              <a:off x="4967" y="355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高端</a:t>
              </a:r>
            </a:p>
          </p:txBody>
        </p:sp>
        <p:sp>
          <p:nvSpPr>
            <p:cNvPr id="130072" name="Straight Connector 690225">
              <a:extLst>
                <a:ext uri="{FF2B5EF4-FFF2-40B4-BE49-F238E27FC236}">
                  <a16:creationId xmlns:a16="http://schemas.microsoft.com/office/drawing/2014/main" id="{F8BDB505-EBF0-4478-8472-4113DCAA431F}"/>
                </a:ext>
              </a:extLst>
            </p:cNvPr>
            <p:cNvSpPr>
              <a:spLocks noChangeShapeType="1"/>
            </p:cNvSpPr>
            <p:nvPr/>
          </p:nvSpPr>
          <p:spPr bwMode="auto">
            <a:xfrm>
              <a:off x="5193" y="1797"/>
              <a:ext cx="0" cy="163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90228" name="Group 690227">
            <a:extLst>
              <a:ext uri="{FF2B5EF4-FFF2-40B4-BE49-F238E27FC236}">
                <a16:creationId xmlns:a16="http://schemas.microsoft.com/office/drawing/2014/main" id="{8F737246-431E-4F01-A419-F79575768AAE}"/>
              </a:ext>
            </a:extLst>
          </p:cNvPr>
          <p:cNvGrpSpPr>
            <a:grpSpLocks/>
          </p:cNvGrpSpPr>
          <p:nvPr/>
        </p:nvGrpSpPr>
        <p:grpSpPr bwMode="auto">
          <a:xfrm>
            <a:off x="900113" y="3357563"/>
            <a:ext cx="4583112" cy="3213100"/>
            <a:chOff x="2392" y="2076"/>
            <a:chExt cx="2887" cy="2024"/>
          </a:xfrm>
        </p:grpSpPr>
        <p:grpSp>
          <p:nvGrpSpPr>
            <p:cNvPr id="130054" name="Group 690228">
              <a:extLst>
                <a:ext uri="{FF2B5EF4-FFF2-40B4-BE49-F238E27FC236}">
                  <a16:creationId xmlns:a16="http://schemas.microsoft.com/office/drawing/2014/main" id="{40234D6D-F43B-4087-A477-6C093DADF776}"/>
                </a:ext>
              </a:extLst>
            </p:cNvPr>
            <p:cNvGrpSpPr>
              <a:grpSpLocks/>
            </p:cNvGrpSpPr>
            <p:nvPr/>
          </p:nvGrpSpPr>
          <p:grpSpPr bwMode="auto">
            <a:xfrm>
              <a:off x="3861" y="2076"/>
              <a:ext cx="1418" cy="2024"/>
              <a:chOff x="4029" y="1908"/>
              <a:chExt cx="1418" cy="2024"/>
            </a:xfrm>
          </p:grpSpPr>
          <p:sp>
            <p:nvSpPr>
              <p:cNvPr id="130062" name="Text Box 690229">
                <a:extLst>
                  <a:ext uri="{FF2B5EF4-FFF2-40B4-BE49-F238E27FC236}">
                    <a16:creationId xmlns:a16="http://schemas.microsoft.com/office/drawing/2014/main" id="{83599D5C-DCE9-4394-A6A8-CE46160B2FB2}"/>
                  </a:ext>
                </a:extLst>
              </p:cNvPr>
              <p:cNvSpPr txBox="1">
                <a:spLocks noChangeArrowheads="1"/>
              </p:cNvSpPr>
              <p:nvPr/>
            </p:nvSpPr>
            <p:spPr bwMode="auto">
              <a:xfrm>
                <a:off x="4029" y="1908"/>
                <a:ext cx="1418" cy="2019"/>
              </a:xfrm>
              <a:prstGeom prst="rect">
                <a:avLst/>
              </a:prstGeom>
              <a:solidFill>
                <a:schemeClr val="bg1"/>
              </a:solidFill>
              <a:ln w="9525">
                <a:solidFill>
                  <a:srgbClr val="9A102A"/>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1">
                    <a:solidFill>
                      <a:srgbClr val="9A102A"/>
                    </a:solidFill>
                    <a:latin typeface="Times New Roman" panose="02020603050405020304" pitchFamily="18" charset="0"/>
                  </a:rPr>
                  <a:t>1KB</a:t>
                </a:r>
                <a:r>
                  <a:rPr lang="zh-CN" altLang="en-US" sz="2400" b="1">
                    <a:solidFill>
                      <a:srgbClr val="9A102A"/>
                    </a:solidFill>
                    <a:latin typeface="Times New Roman" panose="02020603050405020304" pitchFamily="18" charset="0"/>
                  </a:rPr>
                  <a:t>存储器</a:t>
                </a:r>
                <a:endParaRPr lang="zh-CN" altLang="en-US" sz="2400" b="1">
                  <a:latin typeface="Times New Roman" panose="02020603050405020304" pitchFamily="18" charset="0"/>
                </a:endParaRPr>
              </a:p>
              <a:p>
                <a:pPr algn="ctr" eaLnBrk="1" hangingPunct="1">
                  <a:spcBef>
                    <a:spcPct val="50000"/>
                  </a:spcBef>
                  <a:buFontTx/>
                  <a:buNone/>
                </a:pPr>
                <a:r>
                  <a:rPr lang="zh-CN" altLang="en-US" sz="2400" b="1">
                    <a:solidFill>
                      <a:srgbClr val="9A102A"/>
                    </a:solidFill>
                    <a:latin typeface="Times New Roman" panose="02020603050405020304" pitchFamily="18" charset="0"/>
                  </a:rPr>
                  <a:t>地址</a:t>
                </a:r>
                <a:r>
                  <a:rPr lang="zh-CN" altLang="en-US" sz="2400" b="1">
                    <a:latin typeface="Times New Roman" panose="02020603050405020304" pitchFamily="18" charset="0"/>
                  </a:rPr>
                  <a:t>  </a:t>
                </a:r>
                <a:r>
                  <a:rPr lang="zh-CN" altLang="en-US" sz="2400" b="1">
                    <a:solidFill>
                      <a:srgbClr val="9A102A"/>
                    </a:solidFill>
                    <a:latin typeface="Times New Roman" panose="02020603050405020304" pitchFamily="18" charset="0"/>
                  </a:rPr>
                  <a:t>存储内容</a:t>
                </a:r>
                <a:endParaRPr lang="zh-CN" altLang="en-US" sz="2400" b="1">
                  <a:latin typeface="Times New Roman" panose="02020603050405020304" pitchFamily="18" charset="0"/>
                </a:endParaRPr>
              </a:p>
              <a:p>
                <a:pPr algn="ctr" eaLnBrk="1" hangingPunct="1">
                  <a:spcBef>
                    <a:spcPct val="50000"/>
                  </a:spcBef>
                  <a:buFontTx/>
                  <a:buNone/>
                </a:pPr>
                <a:r>
                  <a:rPr lang="zh-CN" altLang="en-US" sz="2400" b="1">
                    <a:latin typeface="Times New Roman" panose="02020603050405020304" pitchFamily="18" charset="0"/>
                  </a:rPr>
                  <a:t>   </a:t>
                </a:r>
                <a:r>
                  <a:rPr lang="en-US" altLang="zh-CN" sz="2400" b="1">
                    <a:solidFill>
                      <a:srgbClr val="FF6600"/>
                    </a:solidFill>
                    <a:latin typeface="Times New Roman" panose="02020603050405020304" pitchFamily="18" charset="0"/>
                  </a:rPr>
                  <a:t>0 </a:t>
                </a:r>
                <a:r>
                  <a:rPr lang="en-US" altLang="zh-CN" sz="2400" b="1">
                    <a:latin typeface="Times New Roman" panose="02020603050405020304" pitchFamily="18" charset="0"/>
                  </a:rPr>
                  <a:t>    10011010</a:t>
                </a:r>
              </a:p>
              <a:p>
                <a:pPr algn="ctr" eaLnBrk="1" hangingPunct="1">
                  <a:spcBef>
                    <a:spcPct val="50000"/>
                  </a:spcBef>
                  <a:buFontTx/>
                  <a:buNone/>
                </a:pPr>
                <a:r>
                  <a:rPr lang="en-US" altLang="zh-CN" sz="2400" b="1">
                    <a:solidFill>
                      <a:srgbClr val="FF6600"/>
                    </a:solidFill>
                    <a:latin typeface="Times New Roman" panose="02020603050405020304" pitchFamily="18" charset="0"/>
                  </a:rPr>
                  <a:t>   1</a:t>
                </a:r>
                <a:r>
                  <a:rPr lang="en-US" altLang="zh-CN" sz="2400" b="1">
                    <a:latin typeface="Times New Roman" panose="02020603050405020304" pitchFamily="18" charset="0"/>
                  </a:rPr>
                  <a:t>     01101011</a:t>
                </a:r>
              </a:p>
              <a:p>
                <a:pPr algn="ctr" eaLnBrk="1" hangingPunct="1">
                  <a:spcBef>
                    <a:spcPct val="50000"/>
                  </a:spcBef>
                  <a:buFontTx/>
                  <a:buNone/>
                </a:pPr>
                <a:r>
                  <a:rPr lang="en-US" altLang="zh-CN" sz="2400" b="1">
                    <a:latin typeface="Times New Roman" panose="02020603050405020304" pitchFamily="18" charset="0"/>
                  </a:rPr>
                  <a:t>…</a:t>
                </a:r>
              </a:p>
              <a:p>
                <a:pPr algn="ctr" eaLnBrk="1" hangingPunct="1">
                  <a:spcBef>
                    <a:spcPct val="50000"/>
                  </a:spcBef>
                  <a:buFontTx/>
                  <a:buNone/>
                </a:pPr>
                <a:r>
                  <a:rPr lang="en-US" altLang="zh-CN" sz="2400" b="1">
                    <a:solidFill>
                      <a:srgbClr val="FF6600"/>
                    </a:solidFill>
                    <a:latin typeface="Times New Roman" panose="02020603050405020304" pitchFamily="18" charset="0"/>
                  </a:rPr>
                  <a:t>1023</a:t>
                </a:r>
                <a:r>
                  <a:rPr lang="en-US" altLang="zh-CN" sz="2400" b="1">
                    <a:latin typeface="Times New Roman" panose="02020603050405020304" pitchFamily="18" charset="0"/>
                  </a:rPr>
                  <a:t>   10100111</a:t>
                </a:r>
                <a:endParaRPr lang="en-US" altLang="zh-CN" sz="2400">
                  <a:latin typeface="Times New Roman" panose="02020603050405020304" pitchFamily="18" charset="0"/>
                </a:endParaRPr>
              </a:p>
            </p:txBody>
          </p:sp>
          <p:sp>
            <p:nvSpPr>
              <p:cNvPr id="130063" name="Straight Connector 690230">
                <a:extLst>
                  <a:ext uri="{FF2B5EF4-FFF2-40B4-BE49-F238E27FC236}">
                    <a16:creationId xmlns:a16="http://schemas.microsoft.com/office/drawing/2014/main" id="{ED97C850-5C8E-41D4-9EF8-C1C93FD50374}"/>
                  </a:ext>
                </a:extLst>
              </p:cNvPr>
              <p:cNvSpPr>
                <a:spLocks noChangeShapeType="1"/>
              </p:cNvSpPr>
              <p:nvPr/>
            </p:nvSpPr>
            <p:spPr bwMode="auto">
              <a:xfrm>
                <a:off x="4072" y="2230"/>
                <a:ext cx="1356" cy="0"/>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4" name="Straight Connector 690231">
                <a:extLst>
                  <a:ext uri="{FF2B5EF4-FFF2-40B4-BE49-F238E27FC236}">
                    <a16:creationId xmlns:a16="http://schemas.microsoft.com/office/drawing/2014/main" id="{8B2CD4E4-CBDB-4560-9842-8563E9C4CD59}"/>
                  </a:ext>
                </a:extLst>
              </p:cNvPr>
              <p:cNvSpPr>
                <a:spLocks noChangeShapeType="1"/>
              </p:cNvSpPr>
              <p:nvPr/>
            </p:nvSpPr>
            <p:spPr bwMode="auto">
              <a:xfrm>
                <a:off x="4068" y="2569"/>
                <a:ext cx="1356" cy="0"/>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5" name="Straight Connector 690232">
                <a:extLst>
                  <a:ext uri="{FF2B5EF4-FFF2-40B4-BE49-F238E27FC236}">
                    <a16:creationId xmlns:a16="http://schemas.microsoft.com/office/drawing/2014/main" id="{AFA55420-5FA0-4C3F-B322-E577C65D8730}"/>
                  </a:ext>
                </a:extLst>
              </p:cNvPr>
              <p:cNvSpPr>
                <a:spLocks noChangeShapeType="1"/>
              </p:cNvSpPr>
              <p:nvPr/>
            </p:nvSpPr>
            <p:spPr bwMode="auto">
              <a:xfrm>
                <a:off x="4060" y="3256"/>
                <a:ext cx="1356" cy="0"/>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6" name="Straight Connector 690233">
                <a:extLst>
                  <a:ext uri="{FF2B5EF4-FFF2-40B4-BE49-F238E27FC236}">
                    <a16:creationId xmlns:a16="http://schemas.microsoft.com/office/drawing/2014/main" id="{6FF0AC32-DB89-4C10-9DD1-BE9945FF4119}"/>
                  </a:ext>
                </a:extLst>
              </p:cNvPr>
              <p:cNvSpPr>
                <a:spLocks noChangeShapeType="1"/>
              </p:cNvSpPr>
              <p:nvPr/>
            </p:nvSpPr>
            <p:spPr bwMode="auto">
              <a:xfrm>
                <a:off x="4516" y="2243"/>
                <a:ext cx="0" cy="1689"/>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7" name="Straight Connector 690234">
                <a:extLst>
                  <a:ext uri="{FF2B5EF4-FFF2-40B4-BE49-F238E27FC236}">
                    <a16:creationId xmlns:a16="http://schemas.microsoft.com/office/drawing/2014/main" id="{5FA1CC73-9DF3-49FC-9BCB-4974F573FEB9}"/>
                  </a:ext>
                </a:extLst>
              </p:cNvPr>
              <p:cNvSpPr>
                <a:spLocks noChangeShapeType="1"/>
              </p:cNvSpPr>
              <p:nvPr/>
            </p:nvSpPr>
            <p:spPr bwMode="auto">
              <a:xfrm>
                <a:off x="4068" y="2917"/>
                <a:ext cx="1356" cy="0"/>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8" name="Straight Connector 690235">
                <a:extLst>
                  <a:ext uri="{FF2B5EF4-FFF2-40B4-BE49-F238E27FC236}">
                    <a16:creationId xmlns:a16="http://schemas.microsoft.com/office/drawing/2014/main" id="{091644EA-7CF2-44DD-97DA-5C43E7A5BA09}"/>
                  </a:ext>
                </a:extLst>
              </p:cNvPr>
              <p:cNvSpPr>
                <a:spLocks noChangeShapeType="1"/>
              </p:cNvSpPr>
              <p:nvPr/>
            </p:nvSpPr>
            <p:spPr bwMode="auto">
              <a:xfrm>
                <a:off x="4068" y="3613"/>
                <a:ext cx="1356" cy="0"/>
              </a:xfrm>
              <a:prstGeom prst="line">
                <a:avLst/>
              </a:prstGeom>
              <a:noFill/>
              <a:ln w="9525">
                <a:solidFill>
                  <a:srgbClr val="9A102A"/>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0055" name="Text Box 690236">
              <a:extLst>
                <a:ext uri="{FF2B5EF4-FFF2-40B4-BE49-F238E27FC236}">
                  <a16:creationId xmlns:a16="http://schemas.microsoft.com/office/drawing/2014/main" id="{5676D80B-8F34-44C0-9D47-875996E0141B}"/>
                </a:ext>
              </a:extLst>
            </p:cNvPr>
            <p:cNvSpPr txBox="1">
              <a:spLocks noChangeArrowheads="1"/>
            </p:cNvSpPr>
            <p:nvPr/>
          </p:nvSpPr>
          <p:spPr bwMode="auto">
            <a:xfrm>
              <a:off x="2392" y="2438"/>
              <a:ext cx="558" cy="1427"/>
            </a:xfrm>
            <a:prstGeom prst="rect">
              <a:avLst/>
            </a:prstGeom>
            <a:solidFill>
              <a:schemeClr val="bg1"/>
            </a:solidFill>
            <a:ln w="9525">
              <a:solidFill>
                <a:schemeClr val="tx1"/>
              </a:solidFill>
              <a:miter lim="800000"/>
              <a:headEnd/>
              <a:tailEnd/>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zh-CN" sz="2800">
                  <a:solidFill>
                    <a:srgbClr val="9A102A"/>
                  </a:solidFill>
                  <a:latin typeface="Times New Roman" panose="02020603050405020304" pitchFamily="18" charset="0"/>
                </a:rPr>
                <a:t>    </a:t>
              </a:r>
            </a:p>
            <a:p>
              <a:pPr algn="ctr" eaLnBrk="1" hangingPunct="1">
                <a:spcBef>
                  <a:spcPct val="50000"/>
                </a:spcBef>
                <a:buFontTx/>
                <a:buNone/>
              </a:pPr>
              <a:r>
                <a:rPr lang="en-US" altLang="zh-CN" sz="2800">
                  <a:solidFill>
                    <a:srgbClr val="9A102A"/>
                  </a:solidFill>
                  <a:latin typeface="Times New Roman" panose="02020603050405020304" pitchFamily="18" charset="0"/>
                </a:rPr>
                <a:t>CPU</a:t>
              </a:r>
            </a:p>
            <a:p>
              <a:pPr algn="ctr" eaLnBrk="1" hangingPunct="1">
                <a:spcBef>
                  <a:spcPct val="50000"/>
                </a:spcBef>
                <a:buFontTx/>
                <a:buNone/>
              </a:pPr>
              <a:r>
                <a:rPr lang="en-US" altLang="zh-CN" sz="2400">
                  <a:latin typeface="Times New Roman" panose="02020603050405020304" pitchFamily="18" charset="0"/>
                </a:rPr>
                <a:t>     </a:t>
              </a:r>
            </a:p>
            <a:p>
              <a:pPr algn="ctr" eaLnBrk="1" hangingPunct="1">
                <a:spcBef>
                  <a:spcPct val="50000"/>
                </a:spcBef>
                <a:buFontTx/>
                <a:buNone/>
              </a:pPr>
              <a:endParaRPr lang="zh-CN" altLang="zh-CN" sz="2400">
                <a:latin typeface="Times New Roman" panose="02020603050405020304" pitchFamily="18" charset="0"/>
              </a:endParaRPr>
            </a:p>
          </p:txBody>
        </p:sp>
        <p:sp>
          <p:nvSpPr>
            <p:cNvPr id="130056" name="Left-Right Arrow 690237">
              <a:extLst>
                <a:ext uri="{FF2B5EF4-FFF2-40B4-BE49-F238E27FC236}">
                  <a16:creationId xmlns:a16="http://schemas.microsoft.com/office/drawing/2014/main" id="{17B9DF43-670E-40DE-91D2-5BF62BB9895D}"/>
                </a:ext>
              </a:extLst>
            </p:cNvPr>
            <p:cNvSpPr>
              <a:spLocks noChangeArrowheads="1"/>
            </p:cNvSpPr>
            <p:nvPr/>
          </p:nvSpPr>
          <p:spPr bwMode="auto">
            <a:xfrm>
              <a:off x="2964" y="3072"/>
              <a:ext cx="888" cy="264"/>
            </a:xfrm>
            <a:prstGeom prst="leftRightArrow">
              <a:avLst>
                <a:gd name="adj1" fmla="val 50000"/>
                <a:gd name="adj2" fmla="val 30849"/>
              </a:avLst>
            </a:prstGeom>
            <a:solidFill>
              <a:srgbClr val="FF6600"/>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30057" name="Right Arrow 690238">
              <a:extLst>
                <a:ext uri="{FF2B5EF4-FFF2-40B4-BE49-F238E27FC236}">
                  <a16:creationId xmlns:a16="http://schemas.microsoft.com/office/drawing/2014/main" id="{038DEF6F-7600-4FD1-9EA0-E5818A5C5CFA}"/>
                </a:ext>
              </a:extLst>
            </p:cNvPr>
            <p:cNvSpPr>
              <a:spLocks noChangeArrowheads="1"/>
            </p:cNvSpPr>
            <p:nvPr/>
          </p:nvSpPr>
          <p:spPr bwMode="auto">
            <a:xfrm>
              <a:off x="2976" y="2604"/>
              <a:ext cx="864" cy="228"/>
            </a:xfrm>
            <a:prstGeom prst="rightArrow">
              <a:avLst>
                <a:gd name="adj1" fmla="val 57019"/>
                <a:gd name="adj2" fmla="val 43614"/>
              </a:avLst>
            </a:prstGeom>
            <a:solidFill>
              <a:srgbClr val="D0E228"/>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30058" name="Straight Connector 690239">
              <a:extLst>
                <a:ext uri="{FF2B5EF4-FFF2-40B4-BE49-F238E27FC236}">
                  <a16:creationId xmlns:a16="http://schemas.microsoft.com/office/drawing/2014/main" id="{A22FAB0C-3210-407D-96DC-CB920D1BEA2C}"/>
                </a:ext>
              </a:extLst>
            </p:cNvPr>
            <p:cNvSpPr>
              <a:spLocks noChangeShapeType="1"/>
            </p:cNvSpPr>
            <p:nvPr/>
          </p:nvSpPr>
          <p:spPr bwMode="auto">
            <a:xfrm>
              <a:off x="2964" y="3588"/>
              <a:ext cx="900" cy="0"/>
            </a:xfrm>
            <a:prstGeom prst="line">
              <a:avLst/>
            </a:prstGeom>
            <a:noFill/>
            <a:ln w="9525">
              <a:solidFill>
                <a:srgbClr val="9A102A"/>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0059" name="Text Box 690240">
              <a:extLst>
                <a:ext uri="{FF2B5EF4-FFF2-40B4-BE49-F238E27FC236}">
                  <a16:creationId xmlns:a16="http://schemas.microsoft.com/office/drawing/2014/main" id="{7A495ABB-310F-4C36-B654-DFC30250A57D}"/>
                </a:ext>
              </a:extLst>
            </p:cNvPr>
            <p:cNvSpPr txBox="1">
              <a:spLocks noChangeArrowheads="1"/>
            </p:cNvSpPr>
            <p:nvPr/>
          </p:nvSpPr>
          <p:spPr bwMode="auto">
            <a:xfrm>
              <a:off x="3152" y="238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latin typeface="Times New Roman" panose="02020603050405020304" pitchFamily="18" charset="0"/>
                </a:rPr>
                <a:t>地址</a:t>
              </a:r>
            </a:p>
          </p:txBody>
        </p:sp>
        <p:sp>
          <p:nvSpPr>
            <p:cNvPr id="130060" name="Text Box 690241">
              <a:extLst>
                <a:ext uri="{FF2B5EF4-FFF2-40B4-BE49-F238E27FC236}">
                  <a16:creationId xmlns:a16="http://schemas.microsoft.com/office/drawing/2014/main" id="{834C2D20-02D0-4DE4-8043-C1E227AB4908}"/>
                </a:ext>
              </a:extLst>
            </p:cNvPr>
            <p:cNvSpPr txBox="1">
              <a:spLocks noChangeArrowheads="1"/>
            </p:cNvSpPr>
            <p:nvPr/>
          </p:nvSpPr>
          <p:spPr bwMode="auto">
            <a:xfrm>
              <a:off x="3152" y="285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latin typeface="Times New Roman" panose="02020603050405020304" pitchFamily="18" charset="0"/>
                </a:rPr>
                <a:t>内容</a:t>
              </a:r>
            </a:p>
          </p:txBody>
        </p:sp>
        <p:sp>
          <p:nvSpPr>
            <p:cNvPr id="130061" name="Text Box 690242">
              <a:extLst>
                <a:ext uri="{FF2B5EF4-FFF2-40B4-BE49-F238E27FC236}">
                  <a16:creationId xmlns:a16="http://schemas.microsoft.com/office/drawing/2014/main" id="{F3E71BAD-E3D0-48E6-A170-889E0478EA47}"/>
                </a:ext>
              </a:extLst>
            </p:cNvPr>
            <p:cNvSpPr txBox="1">
              <a:spLocks noChangeArrowheads="1"/>
            </p:cNvSpPr>
            <p:nvPr/>
          </p:nvSpPr>
          <p:spPr bwMode="auto">
            <a:xfrm>
              <a:off x="2924" y="3576"/>
              <a:ext cx="9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a:latin typeface="Times New Roman" panose="02020603050405020304" pitchFamily="18" charset="0"/>
                </a:rPr>
                <a:t>读写控制</a:t>
              </a:r>
            </a:p>
          </p:txBody>
        </p:sp>
      </p:grpSp>
    </p:spTree>
    <p:extLst>
      <p:ext uri="{BB962C8B-B14F-4D97-AF65-F5344CB8AC3E}">
        <p14:creationId xmlns:p14="http://schemas.microsoft.com/office/powerpoint/2010/main" val="3315489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69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686081">
            <a:extLst>
              <a:ext uri="{FF2B5EF4-FFF2-40B4-BE49-F238E27FC236}">
                <a16:creationId xmlns:a16="http://schemas.microsoft.com/office/drawing/2014/main" id="{D1D628C7-EDAA-46C3-ACEF-AC4C1B472D80}"/>
              </a:ext>
            </a:extLst>
          </p:cNvPr>
          <p:cNvSpPr>
            <a:spLocks noGrp="1" noChangeArrowheads="1"/>
          </p:cNvSpPr>
          <p:nvPr>
            <p:ph type="title"/>
          </p:nvPr>
        </p:nvSpPr>
        <p:spPr/>
        <p:txBody>
          <a:bodyPr/>
          <a:lstStyle/>
          <a:p>
            <a:pPr eaLnBrk="1" hangingPunct="1"/>
            <a:r>
              <a:rPr lang="zh-CN" altLang="en-US"/>
              <a:t>示例</a:t>
            </a:r>
            <a:r>
              <a:rPr lang="en-US" altLang="zh-CN"/>
              <a:t>——</a:t>
            </a:r>
            <a:r>
              <a:rPr lang="zh-CN" altLang="en-US"/>
              <a:t>指令</a:t>
            </a:r>
          </a:p>
        </p:txBody>
      </p:sp>
      <p:sp>
        <p:nvSpPr>
          <p:cNvPr id="126979" name="Text Placeholder 686082">
            <a:extLst>
              <a:ext uri="{FF2B5EF4-FFF2-40B4-BE49-F238E27FC236}">
                <a16:creationId xmlns:a16="http://schemas.microsoft.com/office/drawing/2014/main" id="{A5475525-F701-4A1B-A597-81F47BF08E33}"/>
              </a:ext>
            </a:extLst>
          </p:cNvPr>
          <p:cNvSpPr>
            <a:spLocks noGrp="1" noChangeArrowheads="1"/>
          </p:cNvSpPr>
          <p:nvPr>
            <p:ph idx="1"/>
          </p:nvPr>
        </p:nvSpPr>
        <p:spPr/>
        <p:txBody>
          <a:bodyPr/>
          <a:lstStyle/>
          <a:p>
            <a:pPr eaLnBrk="1" hangingPunct="1">
              <a:lnSpc>
                <a:spcPct val="90000"/>
              </a:lnSpc>
            </a:pPr>
            <a:r>
              <a:rPr lang="zh-CN" altLang="en-US" dirty="0"/>
              <a:t>指令格式</a:t>
            </a:r>
          </a:p>
          <a:p>
            <a:pPr lvl="1" eaLnBrk="1" hangingPunct="1">
              <a:lnSpc>
                <a:spcPct val="90000"/>
              </a:lnSpc>
            </a:pPr>
            <a:r>
              <a:rPr lang="zh-CN" altLang="en-US" dirty="0"/>
              <a:t>指令字长</a:t>
            </a:r>
            <a:r>
              <a:rPr lang="en-US" altLang="zh-CN" dirty="0"/>
              <a:t>16</a:t>
            </a:r>
            <a:r>
              <a:rPr lang="zh-CN" altLang="en-US" dirty="0"/>
              <a:t>位： 操作码</a:t>
            </a:r>
            <a:r>
              <a:rPr lang="en-US" altLang="zh-CN" dirty="0"/>
              <a:t>6</a:t>
            </a:r>
            <a:r>
              <a:rPr lang="zh-CN" altLang="en-US" dirty="0"/>
              <a:t>位，地址码</a:t>
            </a:r>
            <a:r>
              <a:rPr lang="en-US" altLang="zh-CN" dirty="0"/>
              <a:t>10</a:t>
            </a:r>
            <a:r>
              <a:rPr lang="zh-CN" altLang="en-US" dirty="0"/>
              <a:t>位</a:t>
            </a:r>
          </a:p>
          <a:p>
            <a:pPr lvl="1" eaLnBrk="1" hangingPunct="1">
              <a:lnSpc>
                <a:spcPct val="90000"/>
              </a:lnSpc>
            </a:pPr>
            <a:r>
              <a:rPr lang="zh-CN" altLang="en-US" dirty="0"/>
              <a:t>例：</a:t>
            </a:r>
            <a:r>
              <a:rPr lang="en-US" altLang="zh-CN" dirty="0"/>
              <a:t>000001      0000001000</a:t>
            </a:r>
          </a:p>
          <a:p>
            <a:pPr eaLnBrk="1" hangingPunct="1">
              <a:lnSpc>
                <a:spcPct val="90000"/>
              </a:lnSpc>
            </a:pPr>
            <a:r>
              <a:rPr lang="zh-CN" altLang="en-US" dirty="0"/>
              <a:t>指令操作码</a:t>
            </a:r>
          </a:p>
          <a:p>
            <a:pPr lvl="1" eaLnBrk="1" hangingPunct="1">
              <a:lnSpc>
                <a:spcPct val="90000"/>
              </a:lnSpc>
            </a:pPr>
            <a:r>
              <a:rPr lang="en-US" altLang="zh-CN" dirty="0"/>
              <a:t>load</a:t>
            </a:r>
            <a:r>
              <a:rPr lang="zh-CN" altLang="en-US" dirty="0"/>
              <a:t>（</a:t>
            </a:r>
            <a:r>
              <a:rPr lang="en-US" altLang="zh-CN" dirty="0"/>
              <a:t>000001</a:t>
            </a:r>
            <a:r>
              <a:rPr lang="zh-CN" altLang="en-US" dirty="0"/>
              <a:t>）：</a:t>
            </a:r>
            <a:r>
              <a:rPr lang="en-US" altLang="zh-CN" dirty="0"/>
              <a:t>[M]-&gt;ACC</a:t>
            </a:r>
          </a:p>
          <a:p>
            <a:pPr lvl="1" eaLnBrk="1" hangingPunct="1">
              <a:lnSpc>
                <a:spcPct val="90000"/>
              </a:lnSpc>
            </a:pPr>
            <a:r>
              <a:rPr lang="en-US" altLang="zh-CN" dirty="0"/>
              <a:t>store</a:t>
            </a:r>
            <a:r>
              <a:rPr lang="zh-CN" altLang="en-US" dirty="0"/>
              <a:t>（</a:t>
            </a:r>
            <a:r>
              <a:rPr lang="en-US" altLang="zh-CN" dirty="0"/>
              <a:t>000010</a:t>
            </a:r>
            <a:r>
              <a:rPr lang="zh-CN" altLang="en-US" dirty="0"/>
              <a:t>）：</a:t>
            </a:r>
            <a:r>
              <a:rPr lang="en-US" altLang="zh-CN" dirty="0"/>
              <a:t>ACC-&gt;M</a:t>
            </a:r>
          </a:p>
          <a:p>
            <a:pPr lvl="1" eaLnBrk="1" hangingPunct="1">
              <a:lnSpc>
                <a:spcPct val="90000"/>
              </a:lnSpc>
            </a:pPr>
            <a:r>
              <a:rPr lang="en-US" altLang="zh-CN" dirty="0"/>
              <a:t>add</a:t>
            </a:r>
            <a:r>
              <a:rPr lang="zh-CN" altLang="en-US" dirty="0"/>
              <a:t>（</a:t>
            </a:r>
            <a:r>
              <a:rPr lang="en-US" altLang="zh-CN" dirty="0"/>
              <a:t>000011</a:t>
            </a:r>
            <a:r>
              <a:rPr lang="zh-CN" altLang="en-US" dirty="0"/>
              <a:t>）：</a:t>
            </a:r>
            <a:r>
              <a:rPr lang="en-US" altLang="zh-CN" dirty="0"/>
              <a:t>ACC+[M]-&gt;ACC</a:t>
            </a:r>
          </a:p>
          <a:p>
            <a:pPr lvl="1" eaLnBrk="1" hangingPunct="1">
              <a:lnSpc>
                <a:spcPct val="90000"/>
              </a:lnSpc>
            </a:pPr>
            <a:r>
              <a:rPr lang="en-US" altLang="zh-CN" dirty="0" err="1"/>
              <a:t>mul</a:t>
            </a:r>
            <a:r>
              <a:rPr lang="zh-CN" altLang="en-US" dirty="0"/>
              <a:t>（</a:t>
            </a:r>
            <a:r>
              <a:rPr lang="en-US" altLang="zh-CN" dirty="0"/>
              <a:t>000100</a:t>
            </a:r>
            <a:r>
              <a:rPr lang="zh-CN" altLang="en-US" dirty="0"/>
              <a:t>）：</a:t>
            </a:r>
            <a:r>
              <a:rPr lang="en-US" altLang="zh-CN" dirty="0"/>
              <a:t>ACC*[M]-&gt;ACC</a:t>
            </a:r>
          </a:p>
          <a:p>
            <a:pPr lvl="1" eaLnBrk="1" hangingPunct="1">
              <a:lnSpc>
                <a:spcPct val="90000"/>
              </a:lnSpc>
            </a:pPr>
            <a:r>
              <a:rPr lang="en-US" altLang="zh-CN" dirty="0"/>
              <a:t>print</a:t>
            </a:r>
            <a:r>
              <a:rPr lang="zh-CN" altLang="en-US" dirty="0"/>
              <a:t>（</a:t>
            </a:r>
            <a:r>
              <a:rPr lang="en-US" altLang="zh-CN" dirty="0"/>
              <a:t>000101</a:t>
            </a:r>
            <a:r>
              <a:rPr lang="zh-CN" altLang="en-US" dirty="0"/>
              <a:t>）：打印</a:t>
            </a:r>
            <a:r>
              <a:rPr lang="en-US" altLang="zh-CN" dirty="0"/>
              <a:t>[M]</a:t>
            </a:r>
          </a:p>
          <a:p>
            <a:pPr lvl="1" eaLnBrk="1" hangingPunct="1">
              <a:lnSpc>
                <a:spcPct val="90000"/>
              </a:lnSpc>
            </a:pPr>
            <a:r>
              <a:rPr lang="en-US" altLang="zh-CN" dirty="0" err="1"/>
              <a:t>hlt</a:t>
            </a:r>
            <a:r>
              <a:rPr lang="zh-CN" altLang="en-US" dirty="0"/>
              <a:t>（</a:t>
            </a:r>
            <a:r>
              <a:rPr lang="en-US" altLang="zh-CN" dirty="0"/>
              <a:t>000110</a:t>
            </a:r>
            <a:r>
              <a:rPr lang="zh-CN" altLang="en-US" dirty="0"/>
              <a:t>）：停机</a:t>
            </a:r>
          </a:p>
        </p:txBody>
      </p:sp>
      <p:sp>
        <p:nvSpPr>
          <p:cNvPr id="6" name="椭圆 5">
            <a:extLst>
              <a:ext uri="{FF2B5EF4-FFF2-40B4-BE49-F238E27FC236}">
                <a16:creationId xmlns:a16="http://schemas.microsoft.com/office/drawing/2014/main" id="{22BB2DD0-EAC6-49A0-971D-85659F02CC42}"/>
              </a:ext>
            </a:extLst>
          </p:cNvPr>
          <p:cNvSpPr/>
          <p:nvPr/>
        </p:nvSpPr>
        <p:spPr>
          <a:xfrm>
            <a:off x="1857375" y="2317750"/>
            <a:ext cx="1439863" cy="2873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椭圆 1">
            <a:extLst>
              <a:ext uri="{FF2B5EF4-FFF2-40B4-BE49-F238E27FC236}">
                <a16:creationId xmlns:a16="http://schemas.microsoft.com/office/drawing/2014/main" id="{801005F2-9352-45DF-8536-06E32ED32197}"/>
              </a:ext>
            </a:extLst>
          </p:cNvPr>
          <p:cNvSpPr/>
          <p:nvPr/>
        </p:nvSpPr>
        <p:spPr>
          <a:xfrm>
            <a:off x="3657600" y="2317750"/>
            <a:ext cx="2271713" cy="36036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Tree>
    <p:extLst>
      <p:ext uri="{BB962C8B-B14F-4D97-AF65-F5344CB8AC3E}">
        <p14:creationId xmlns:p14="http://schemas.microsoft.com/office/powerpoint/2010/main" val="104388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692225">
            <a:extLst>
              <a:ext uri="{FF2B5EF4-FFF2-40B4-BE49-F238E27FC236}">
                <a16:creationId xmlns:a16="http://schemas.microsoft.com/office/drawing/2014/main" id="{EC3D16F9-6BB4-4357-8A51-32CB19A9A5EC}"/>
              </a:ext>
            </a:extLst>
          </p:cNvPr>
          <p:cNvSpPr>
            <a:spLocks noGrp="1" noChangeArrowheads="1"/>
          </p:cNvSpPr>
          <p:nvPr>
            <p:ph type="title"/>
          </p:nvPr>
        </p:nvSpPr>
        <p:spPr/>
        <p:txBody>
          <a:bodyPr/>
          <a:lstStyle/>
          <a:p>
            <a:pPr eaLnBrk="1" hangingPunct="1"/>
            <a:r>
              <a:rPr lang="zh-CN" altLang="en-US"/>
              <a:t>示例</a:t>
            </a:r>
            <a:r>
              <a:rPr lang="en-US" altLang="zh-CN"/>
              <a:t>——ax</a:t>
            </a:r>
            <a:r>
              <a:rPr lang="en-US" altLang="zh-CN" baseline="30000"/>
              <a:t>2</a:t>
            </a:r>
            <a:r>
              <a:rPr lang="en-US" altLang="zh-CN"/>
              <a:t>+bx+c</a:t>
            </a:r>
          </a:p>
        </p:txBody>
      </p:sp>
      <p:sp>
        <p:nvSpPr>
          <p:cNvPr id="131075" name="Text Placeholder 692226">
            <a:extLst>
              <a:ext uri="{FF2B5EF4-FFF2-40B4-BE49-F238E27FC236}">
                <a16:creationId xmlns:a16="http://schemas.microsoft.com/office/drawing/2014/main" id="{1DA0B8DD-7012-4830-BB63-913AEEE514DB}"/>
              </a:ext>
            </a:extLst>
          </p:cNvPr>
          <p:cNvSpPr>
            <a:spLocks noGrp="1" noChangeArrowheads="1"/>
          </p:cNvSpPr>
          <p:nvPr>
            <p:ph type="body" sz="half" idx="1"/>
          </p:nvPr>
        </p:nvSpPr>
        <p:spPr>
          <a:xfrm>
            <a:off x="457200" y="1268413"/>
            <a:ext cx="4038600" cy="3097212"/>
          </a:xfrm>
        </p:spPr>
        <p:txBody>
          <a:bodyPr/>
          <a:lstStyle/>
          <a:p>
            <a:pPr eaLnBrk="1" hangingPunct="1"/>
            <a:r>
              <a:rPr lang="en-US" altLang="zh-CN" sz="2800"/>
              <a:t>(ax+b)x+c</a:t>
            </a:r>
          </a:p>
          <a:p>
            <a:pPr lvl="1" eaLnBrk="1" hangingPunct="1"/>
            <a:r>
              <a:rPr lang="en-US" altLang="zh-CN" sz="2400"/>
              <a:t>x-&gt;ACC</a:t>
            </a:r>
          </a:p>
          <a:p>
            <a:pPr lvl="1" eaLnBrk="1" hangingPunct="1"/>
            <a:r>
              <a:rPr lang="en-US" altLang="zh-CN" sz="2400"/>
              <a:t>x*a-&gt;ACC</a:t>
            </a:r>
          </a:p>
          <a:p>
            <a:pPr lvl="1" eaLnBrk="1" hangingPunct="1"/>
            <a:r>
              <a:rPr lang="en-US" altLang="zh-CN" sz="2400"/>
              <a:t>ax+b-&gt;ACC</a:t>
            </a:r>
          </a:p>
          <a:p>
            <a:pPr lvl="1" eaLnBrk="1" hangingPunct="1"/>
            <a:r>
              <a:rPr lang="en-US" altLang="zh-CN" sz="2400"/>
              <a:t>x*(ax+b)-&gt;ACC</a:t>
            </a:r>
          </a:p>
          <a:p>
            <a:pPr lvl="1" eaLnBrk="1" hangingPunct="1"/>
            <a:r>
              <a:rPr lang="en-US" altLang="zh-CN" sz="2400"/>
              <a:t>(ax+b)x+c-&gt;ACC</a:t>
            </a:r>
          </a:p>
        </p:txBody>
      </p:sp>
      <p:graphicFrame>
        <p:nvGraphicFramePr>
          <p:cNvPr id="119812" name="内容占位符 119811">
            <a:extLst>
              <a:ext uri="{FF2B5EF4-FFF2-40B4-BE49-F238E27FC236}">
                <a16:creationId xmlns:a16="http://schemas.microsoft.com/office/drawing/2014/main" id="{A1AC5A0F-2C4E-410B-8CE6-B43A88451C2A}"/>
              </a:ext>
            </a:extLst>
          </p:cNvPr>
          <p:cNvGraphicFramePr>
            <a:graphicFrameLocks noGrp="1"/>
          </p:cNvGraphicFramePr>
          <p:nvPr>
            <p:ph sz="half" idx="4294967295"/>
          </p:nvPr>
        </p:nvGraphicFramePr>
        <p:xfrm>
          <a:off x="4140200" y="1125538"/>
          <a:ext cx="4535488" cy="5126057"/>
        </p:xfrm>
        <a:graphic>
          <a:graphicData uri="http://schemas.openxmlformats.org/drawingml/2006/table">
            <a:tbl>
              <a:tblPr/>
              <a:tblGrid>
                <a:gridCol w="8763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147888">
                  <a:extLst>
                    <a:ext uri="{9D8B030D-6E8A-4147-A177-3AD203B41FA5}">
                      <a16:colId xmlns:a16="http://schemas.microsoft.com/office/drawing/2014/main" val="20002"/>
                    </a:ext>
                  </a:extLst>
                </a:gridCol>
              </a:tblGrid>
              <a:tr h="365755">
                <a:tc>
                  <a:txBody>
                    <a:bodyPr/>
                    <a:lstStyle/>
                    <a:p>
                      <a:pPr lvl="0" eaLnBrk="1" hangingPunct="1">
                        <a:spcBef>
                          <a:spcPct val="20000"/>
                        </a:spcBef>
                        <a:buNone/>
                      </a:pPr>
                      <a:r>
                        <a:rPr lang="zh-CN" altLang="en-US" sz="1800" dirty="0">
                          <a:latin typeface="Arial" panose="020B0604020202020204" pitchFamily="34" charset="0"/>
                          <a:ea typeface="宋体" panose="02010600030101010101" pitchFamily="2" charset="-122"/>
                        </a:rPr>
                        <a:t>地址</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op</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opr</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666">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000001(ld)</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0000001000</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000100(mul)</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0000001001</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66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0010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000011(add)</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0000001010</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0011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000100(mul)</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0000001000</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666">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0100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000011(add)</a:t>
                      </a:r>
                      <a:endParaRPr lang="zh-CN" altLang="en-US" sz="1800" dirty="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0000001011</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0101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000010</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0000001100</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0110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000101</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0000001100</a:t>
                      </a: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666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0111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000110</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1000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x</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6666">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1001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a</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1010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b</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666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1011</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c</a:t>
                      </a: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755">
                <a:tc>
                  <a:txBody>
                    <a:bodyPr/>
                    <a:lstStyle/>
                    <a:p>
                      <a:pPr lvl="0" eaLnBrk="1" hangingPunct="1">
                        <a:spcBef>
                          <a:spcPct val="20000"/>
                        </a:spcBef>
                        <a:buNone/>
                      </a:pPr>
                      <a:r>
                        <a:rPr lang="en-US" altLang="zh-CN" sz="1800" dirty="0">
                          <a:latin typeface="Arial" panose="020B0604020202020204" pitchFamily="34" charset="0"/>
                          <a:ea typeface="宋体" panose="02010600030101010101" pitchFamily="2" charset="-122"/>
                        </a:rPr>
                        <a:t>1100</a:t>
                      </a:r>
                    </a:p>
                  </a:txBody>
                  <a:tcPr marT="45719" marB="4571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None/>
                      </a:pPr>
                      <a:endParaRPr lang="zh-CN" altLang="en-US" sz="1800">
                        <a:latin typeface="Arial" panose="020B0604020202020204" pitchFamily="34" charset="0"/>
                        <a:ea typeface="宋体" panose="02010600030101010101" pitchFamily="2" charset="-122"/>
                      </a:endParaRPr>
                    </a:p>
                  </a:txBody>
                  <a:tcPr marT="45719" marB="45719">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cxnSp>
        <p:nvCxnSpPr>
          <p:cNvPr id="2" name="直接箭头连接符 1">
            <a:extLst>
              <a:ext uri="{FF2B5EF4-FFF2-40B4-BE49-F238E27FC236}">
                <a16:creationId xmlns:a16="http://schemas.microsoft.com/office/drawing/2014/main" id="{E55D9892-67E2-4B5F-89AF-DAD745D716DA}"/>
              </a:ext>
            </a:extLst>
          </p:cNvPr>
          <p:cNvCxnSpPr/>
          <p:nvPr/>
        </p:nvCxnSpPr>
        <p:spPr>
          <a:xfrm flipV="1">
            <a:off x="2508250" y="1773238"/>
            <a:ext cx="1703388" cy="234950"/>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840BD7EF-3D8E-49CB-B5BD-323B3E8B91E0}"/>
              </a:ext>
            </a:extLst>
          </p:cNvPr>
          <p:cNvCxnSpPr/>
          <p:nvPr/>
        </p:nvCxnSpPr>
        <p:spPr>
          <a:xfrm flipV="1">
            <a:off x="2644775" y="2060575"/>
            <a:ext cx="1566863" cy="346075"/>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B9E455D7-2FD2-40EB-AE1D-D37F52E7C284}"/>
              </a:ext>
            </a:extLst>
          </p:cNvPr>
          <p:cNvCxnSpPr/>
          <p:nvPr/>
        </p:nvCxnSpPr>
        <p:spPr>
          <a:xfrm flipV="1">
            <a:off x="2906713" y="2492375"/>
            <a:ext cx="1233487" cy="384175"/>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34EA7D50-5FF2-4AF3-B28E-6DF4670353A3}"/>
              </a:ext>
            </a:extLst>
          </p:cNvPr>
          <p:cNvCxnSpPr/>
          <p:nvPr/>
        </p:nvCxnSpPr>
        <p:spPr>
          <a:xfrm flipV="1">
            <a:off x="3530600" y="3140075"/>
            <a:ext cx="681038" cy="606425"/>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7FE3E593-8243-4CEF-B434-544DBDA04AAA}"/>
              </a:ext>
            </a:extLst>
          </p:cNvPr>
          <p:cNvSpPr/>
          <p:nvPr/>
        </p:nvSpPr>
        <p:spPr>
          <a:xfrm>
            <a:off x="6661150" y="1557338"/>
            <a:ext cx="1439863" cy="28733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7" name="椭圆 6">
            <a:extLst>
              <a:ext uri="{FF2B5EF4-FFF2-40B4-BE49-F238E27FC236}">
                <a16:creationId xmlns:a16="http://schemas.microsoft.com/office/drawing/2014/main" id="{AB63F5DE-B605-41F2-B6F1-B9CA4383750E}"/>
              </a:ext>
            </a:extLst>
          </p:cNvPr>
          <p:cNvSpPr/>
          <p:nvPr/>
        </p:nvSpPr>
        <p:spPr>
          <a:xfrm>
            <a:off x="6643688" y="1898650"/>
            <a:ext cx="1439862" cy="2889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8" name="椭圆 7">
            <a:extLst>
              <a:ext uri="{FF2B5EF4-FFF2-40B4-BE49-F238E27FC236}">
                <a16:creationId xmlns:a16="http://schemas.microsoft.com/office/drawing/2014/main" id="{77BF7227-9586-42CC-B371-397B8457667A}"/>
              </a:ext>
            </a:extLst>
          </p:cNvPr>
          <p:cNvSpPr/>
          <p:nvPr/>
        </p:nvSpPr>
        <p:spPr>
          <a:xfrm>
            <a:off x="6643688" y="2257425"/>
            <a:ext cx="1439862" cy="2889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9" name="椭圆 8">
            <a:extLst>
              <a:ext uri="{FF2B5EF4-FFF2-40B4-BE49-F238E27FC236}">
                <a16:creationId xmlns:a16="http://schemas.microsoft.com/office/drawing/2014/main" id="{B39C6C2E-CB3E-49A8-914D-C4B64D355A26}"/>
              </a:ext>
            </a:extLst>
          </p:cNvPr>
          <p:cNvSpPr/>
          <p:nvPr/>
        </p:nvSpPr>
        <p:spPr>
          <a:xfrm>
            <a:off x="6643688" y="2616200"/>
            <a:ext cx="1439862" cy="2889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Tree>
    <p:extLst>
      <p:ext uri="{BB962C8B-B14F-4D97-AF65-F5344CB8AC3E}">
        <p14:creationId xmlns:p14="http://schemas.microsoft.com/office/powerpoint/2010/main" val="852082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80">
                                          <p:stCondLst>
                                            <p:cond delay="0"/>
                                          </p:stCondLst>
                                        </p:cTn>
                                        <p:tgtEl>
                                          <p:spTgt spid="6"/>
                                        </p:tgtEl>
                                      </p:cBhvr>
                                    </p:animEffect>
                                    <p:anim calcmode="lin" valueType="num">
                                      <p:cBhvr>
                                        <p:cTn id="3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7" dur="26">
                                          <p:stCondLst>
                                            <p:cond delay="650"/>
                                          </p:stCondLst>
                                        </p:cTn>
                                        <p:tgtEl>
                                          <p:spTgt spid="6"/>
                                        </p:tgtEl>
                                      </p:cBhvr>
                                      <p:to x="100000" y="60000"/>
                                    </p:animScale>
                                    <p:animScale>
                                      <p:cBhvr>
                                        <p:cTn id="38" dur="166" decel="50000">
                                          <p:stCondLst>
                                            <p:cond delay="676"/>
                                          </p:stCondLst>
                                        </p:cTn>
                                        <p:tgtEl>
                                          <p:spTgt spid="6"/>
                                        </p:tgtEl>
                                      </p:cBhvr>
                                      <p:to x="100000" y="100000"/>
                                    </p:animScale>
                                    <p:animScale>
                                      <p:cBhvr>
                                        <p:cTn id="39" dur="26">
                                          <p:stCondLst>
                                            <p:cond delay="1312"/>
                                          </p:stCondLst>
                                        </p:cTn>
                                        <p:tgtEl>
                                          <p:spTgt spid="6"/>
                                        </p:tgtEl>
                                      </p:cBhvr>
                                      <p:to x="100000" y="80000"/>
                                    </p:animScale>
                                    <p:animScale>
                                      <p:cBhvr>
                                        <p:cTn id="40" dur="166" decel="50000">
                                          <p:stCondLst>
                                            <p:cond delay="1338"/>
                                          </p:stCondLst>
                                        </p:cTn>
                                        <p:tgtEl>
                                          <p:spTgt spid="6"/>
                                        </p:tgtEl>
                                      </p:cBhvr>
                                      <p:to x="100000" y="100000"/>
                                    </p:animScale>
                                    <p:animScale>
                                      <p:cBhvr>
                                        <p:cTn id="41" dur="26">
                                          <p:stCondLst>
                                            <p:cond delay="1642"/>
                                          </p:stCondLst>
                                        </p:cTn>
                                        <p:tgtEl>
                                          <p:spTgt spid="6"/>
                                        </p:tgtEl>
                                      </p:cBhvr>
                                      <p:to x="100000" y="90000"/>
                                    </p:animScale>
                                    <p:animScale>
                                      <p:cBhvr>
                                        <p:cTn id="42" dur="166" decel="50000">
                                          <p:stCondLst>
                                            <p:cond delay="1668"/>
                                          </p:stCondLst>
                                        </p:cTn>
                                        <p:tgtEl>
                                          <p:spTgt spid="6"/>
                                        </p:tgtEl>
                                      </p:cBhvr>
                                      <p:to x="100000" y="100000"/>
                                    </p:animScale>
                                    <p:animScale>
                                      <p:cBhvr>
                                        <p:cTn id="43" dur="26">
                                          <p:stCondLst>
                                            <p:cond delay="1808"/>
                                          </p:stCondLst>
                                        </p:cTn>
                                        <p:tgtEl>
                                          <p:spTgt spid="6"/>
                                        </p:tgtEl>
                                      </p:cBhvr>
                                      <p:to x="100000" y="95000"/>
                                    </p:animScale>
                                    <p:animScale>
                                      <p:cBhvr>
                                        <p:cTn id="44" dur="166" decel="50000">
                                          <p:stCondLst>
                                            <p:cond delay="1834"/>
                                          </p:stCondLst>
                                        </p:cTn>
                                        <p:tgtEl>
                                          <p:spTgt spid="6"/>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grpId="1" nodeType="clickEffect">
                                  <p:stCondLst>
                                    <p:cond delay="0"/>
                                  </p:stCondLst>
                                  <p:childTnLst>
                                    <p:animMotion origin="layout" path="M 0.071746 -0.002533 L 0.082517 -0.003887 L 0.101703 -0.003887 L 0.111296 -0.003887 L 0.120889 -0.003887 L 0.130481 0.006408 L 0.140075 0.015439 L 0.142515 0.025734 L 0.146134 0.037294 L 0.147311 0.048944 L 0.150930 0.059239 L 0.150930 0.073328 L 0.150930 0.086243 L 0.154464 0.099066 L 0.154464 0.109361 L 0.154464 0.124805 L 0.156905 0.135100 L 0.156905 0.146659 L 0.156905 0.160838 L 0.156905 0.175017 L 0.156905 0.186577 L 0.156905 0.200755 L 0.156905 0.213579 L 0.156905 0.231642 L 0.156905 0.241936 L 0.156905 0.256025 L 0.156905 0.270204 L 0.156905 0.284382 L 0.153286 0.298561 L 0.149668 0.310121 L 0.143693 0.320416 L 0.137719 0.330712 L 0.131744 0.341006 L 0.126948 0.351302 L 0.122151 0.362862 L 0.114914 0.374421 L 0.111296 0.386071 L 0.104143 0.397631 L 0.104143 0.407926 L 0.099347 0.418222 L 0.095729 0.429782 L 0.095729 0.440076 L 0.092110 0.450372 L 0.080161 0.446488 L 0.068212 0.437458 L 0.058619 0.433664 L 0.049026 0.427163 L 0.038171 0.425898 L 0.027400 0.422015 L 0.017806 0.422015 L 0.008214 0.420750 L -0.001379 0.419486 L -0.010973 0.419486 L -0.021744 0.420750 L -0.032514 0.422015 L -0.043370 0.422015 L -0.052962 0.422015 L -0.062555 0.422015 L -0.075682 0.424634 L -0.086453 0.424634 L -0.098487 0.424634 L -0.108081 0.424634 L -0.117673 0.424634 L -0.128444 0.424634 L -0.139215 0.424634 L -0.148809 0.424634 L -0.158401 0.424634 L -0.171612 0.424634 L -0.182384 0.424634 L -0.191977 0.424634 L -0.201569 0.424634 L -0.211162 0.424634 L -0.220756 0.424634 L -0.230348 0.424634 L -0.239941 0.424634 L -0.249535 0.424634 L -0.259127 0.424634 L -0.268720 0.424634 " pathEditMode="relative" rAng="0" ptsTypes="">
                                      <p:cBhvr>
                                        <p:cTn id="48" dur="2000" fill="hold"/>
                                        <p:tgtEl>
                                          <p:spTgt spid="6"/>
                                        </p:tgtEl>
                                        <p:attrNameLst>
                                          <p:attrName>ppt_x,ppt_y</p:attrName>
                                        </p:attrNameLst>
                                      </p:cBhvr>
                                      <p:rCtr x="-10000" y="2000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580">
                                          <p:stCondLst>
                                            <p:cond delay="0"/>
                                          </p:stCondLst>
                                        </p:cTn>
                                        <p:tgtEl>
                                          <p:spTgt spid="7"/>
                                        </p:tgtEl>
                                      </p:cBhvr>
                                    </p:animEffect>
                                    <p:anim calcmode="lin" valueType="num">
                                      <p:cBhvr>
                                        <p:cTn id="5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9" dur="26">
                                          <p:stCondLst>
                                            <p:cond delay="650"/>
                                          </p:stCondLst>
                                        </p:cTn>
                                        <p:tgtEl>
                                          <p:spTgt spid="7"/>
                                        </p:tgtEl>
                                      </p:cBhvr>
                                      <p:to x="100000" y="60000"/>
                                    </p:animScale>
                                    <p:animScale>
                                      <p:cBhvr>
                                        <p:cTn id="60" dur="166" decel="50000">
                                          <p:stCondLst>
                                            <p:cond delay="676"/>
                                          </p:stCondLst>
                                        </p:cTn>
                                        <p:tgtEl>
                                          <p:spTgt spid="7"/>
                                        </p:tgtEl>
                                      </p:cBhvr>
                                      <p:to x="100000" y="100000"/>
                                    </p:animScale>
                                    <p:animScale>
                                      <p:cBhvr>
                                        <p:cTn id="61" dur="26">
                                          <p:stCondLst>
                                            <p:cond delay="1312"/>
                                          </p:stCondLst>
                                        </p:cTn>
                                        <p:tgtEl>
                                          <p:spTgt spid="7"/>
                                        </p:tgtEl>
                                      </p:cBhvr>
                                      <p:to x="100000" y="80000"/>
                                    </p:animScale>
                                    <p:animScale>
                                      <p:cBhvr>
                                        <p:cTn id="62" dur="166" decel="50000">
                                          <p:stCondLst>
                                            <p:cond delay="1338"/>
                                          </p:stCondLst>
                                        </p:cTn>
                                        <p:tgtEl>
                                          <p:spTgt spid="7"/>
                                        </p:tgtEl>
                                      </p:cBhvr>
                                      <p:to x="100000" y="100000"/>
                                    </p:animScale>
                                    <p:animScale>
                                      <p:cBhvr>
                                        <p:cTn id="63" dur="26">
                                          <p:stCondLst>
                                            <p:cond delay="1642"/>
                                          </p:stCondLst>
                                        </p:cTn>
                                        <p:tgtEl>
                                          <p:spTgt spid="7"/>
                                        </p:tgtEl>
                                      </p:cBhvr>
                                      <p:to x="100000" y="90000"/>
                                    </p:animScale>
                                    <p:animScale>
                                      <p:cBhvr>
                                        <p:cTn id="64" dur="166" decel="50000">
                                          <p:stCondLst>
                                            <p:cond delay="1668"/>
                                          </p:stCondLst>
                                        </p:cTn>
                                        <p:tgtEl>
                                          <p:spTgt spid="7"/>
                                        </p:tgtEl>
                                      </p:cBhvr>
                                      <p:to x="100000" y="100000"/>
                                    </p:animScale>
                                    <p:animScale>
                                      <p:cBhvr>
                                        <p:cTn id="65" dur="26">
                                          <p:stCondLst>
                                            <p:cond delay="1808"/>
                                          </p:stCondLst>
                                        </p:cTn>
                                        <p:tgtEl>
                                          <p:spTgt spid="7"/>
                                        </p:tgtEl>
                                      </p:cBhvr>
                                      <p:to x="100000" y="95000"/>
                                    </p:animScale>
                                    <p:animScale>
                                      <p:cBhvr>
                                        <p:cTn id="66" dur="166" decel="50000">
                                          <p:stCondLst>
                                            <p:cond delay="1834"/>
                                          </p:stCondLst>
                                        </p:cTn>
                                        <p:tgtEl>
                                          <p:spTgt spid="7"/>
                                        </p:tgtEl>
                                      </p:cBhvr>
                                      <p:to x="100000" y="100000"/>
                                    </p:animScale>
                                  </p:childTnLst>
                                </p:cTn>
                              </p:par>
                            </p:childTnLst>
                          </p:cTn>
                        </p:par>
                      </p:childTnLst>
                    </p:cTn>
                  </p:par>
                  <p:par>
                    <p:cTn id="67" fill="hold" nodeType="clickPar">
                      <p:stCondLst>
                        <p:cond delay="indefinite"/>
                      </p:stCondLst>
                      <p:childTnLst>
                        <p:par>
                          <p:cTn id="68" fill="hold" nodeType="withGroup">
                            <p:stCondLst>
                              <p:cond delay="0"/>
                            </p:stCondLst>
                            <p:childTnLst>
                              <p:par>
                                <p:cTn id="69" presetID="0" presetClass="path" presetSubtype="0" accel="50000" decel="50000" fill="hold" grpId="1" nodeType="clickEffect">
                                  <p:stCondLst>
                                    <p:cond delay="0"/>
                                  </p:stCondLst>
                                  <p:childTnLst>
                                    <p:animMotion origin="layout" path="M 0.071746 -0.002533 L 0.082517 -0.003887 L 0.101703 -0.003887 L 0.111296 -0.003887 L 0.120889 -0.003887 L 0.130481 0.006408 L 0.140075 0.015439 L 0.142515 0.025734 L 0.146134 0.037294 L 0.147311 0.048944 L 0.150930 0.059239 L 0.150930 0.073328 L 0.150930 0.086243 L 0.154464 0.099066 L 0.154464 0.109361 L 0.154464 0.124805 L 0.156905 0.135100 L 0.156905 0.146659 L 0.156905 0.160838 L 0.156905 0.175017 L 0.156905 0.186577 L 0.156905 0.200755 L 0.156905 0.213579 L 0.156905 0.231642 L 0.156905 0.241936 L 0.156905 0.256025 L 0.156905 0.270204 L 0.156905 0.284382 L 0.153286 0.298561 L 0.149668 0.310121 L 0.143693 0.320416 L 0.137719 0.330712 L 0.131744 0.341006 L 0.126948 0.351302 L 0.122151 0.362862 L 0.114914 0.374421 L 0.111296 0.386071 L 0.104143 0.397631 L 0.104143 0.407926 L 0.099347 0.418222 L 0.095729 0.429782 L 0.095729 0.440076 L 0.092110 0.450372 L 0.080161 0.446488 L 0.068212 0.437458 L 0.058619 0.433664 L 0.049026 0.427163 L 0.038171 0.425898 L 0.027400 0.422015 L 0.017806 0.422015 L 0.008214 0.420750 L -0.001379 0.419486 L -0.010973 0.419486 L -0.021744 0.420750 L -0.032514 0.422015 L -0.043370 0.422015 L -0.052962 0.422015 L -0.062555 0.422015 L -0.075682 0.424634 L -0.086453 0.424634 L -0.098487 0.424634 L -0.108081 0.424634 L -0.117673 0.424634 L -0.128444 0.424634 L -0.139215 0.424634 L -0.148809 0.424634 L -0.158401 0.424634 L -0.171612 0.424634 L -0.182384 0.424634 L -0.191977 0.424634 L -0.201569 0.424634 L -0.211162 0.424634 L -0.220756 0.424634 L -0.230348 0.424634 L -0.239941 0.424634 L -0.249535 0.424634 L -0.259127 0.424634 L -0.268720 0.424634 " pathEditMode="relative" rAng="0" ptsTypes="">
                                      <p:cBhvr>
                                        <p:cTn id="70" dur="2000" fill="hold"/>
                                        <p:tgtEl>
                                          <p:spTgt spid="7"/>
                                        </p:tgtEl>
                                        <p:attrNameLst>
                                          <p:attrName>ppt_x,ppt_y</p:attrName>
                                        </p:attrNameLst>
                                      </p:cBhvr>
                                      <p:rCtr x="-10000" y="20000"/>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80">
                                          <p:stCondLst>
                                            <p:cond delay="0"/>
                                          </p:stCondLst>
                                        </p:cTn>
                                        <p:tgtEl>
                                          <p:spTgt spid="8"/>
                                        </p:tgtEl>
                                      </p:cBhvr>
                                    </p:animEffect>
                                    <p:anim calcmode="lin" valueType="num">
                                      <p:cBhvr>
                                        <p:cTn id="7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1" dur="26">
                                          <p:stCondLst>
                                            <p:cond delay="650"/>
                                          </p:stCondLst>
                                        </p:cTn>
                                        <p:tgtEl>
                                          <p:spTgt spid="8"/>
                                        </p:tgtEl>
                                      </p:cBhvr>
                                      <p:to x="100000" y="60000"/>
                                    </p:animScale>
                                    <p:animScale>
                                      <p:cBhvr>
                                        <p:cTn id="82" dur="166" decel="50000">
                                          <p:stCondLst>
                                            <p:cond delay="676"/>
                                          </p:stCondLst>
                                        </p:cTn>
                                        <p:tgtEl>
                                          <p:spTgt spid="8"/>
                                        </p:tgtEl>
                                      </p:cBhvr>
                                      <p:to x="100000" y="100000"/>
                                    </p:animScale>
                                    <p:animScale>
                                      <p:cBhvr>
                                        <p:cTn id="83" dur="26">
                                          <p:stCondLst>
                                            <p:cond delay="1312"/>
                                          </p:stCondLst>
                                        </p:cTn>
                                        <p:tgtEl>
                                          <p:spTgt spid="8"/>
                                        </p:tgtEl>
                                      </p:cBhvr>
                                      <p:to x="100000" y="80000"/>
                                    </p:animScale>
                                    <p:animScale>
                                      <p:cBhvr>
                                        <p:cTn id="84" dur="166" decel="50000">
                                          <p:stCondLst>
                                            <p:cond delay="1338"/>
                                          </p:stCondLst>
                                        </p:cTn>
                                        <p:tgtEl>
                                          <p:spTgt spid="8"/>
                                        </p:tgtEl>
                                      </p:cBhvr>
                                      <p:to x="100000" y="100000"/>
                                    </p:animScale>
                                    <p:animScale>
                                      <p:cBhvr>
                                        <p:cTn id="85" dur="26">
                                          <p:stCondLst>
                                            <p:cond delay="1642"/>
                                          </p:stCondLst>
                                        </p:cTn>
                                        <p:tgtEl>
                                          <p:spTgt spid="8"/>
                                        </p:tgtEl>
                                      </p:cBhvr>
                                      <p:to x="100000" y="90000"/>
                                    </p:animScale>
                                    <p:animScale>
                                      <p:cBhvr>
                                        <p:cTn id="86" dur="166" decel="50000">
                                          <p:stCondLst>
                                            <p:cond delay="1668"/>
                                          </p:stCondLst>
                                        </p:cTn>
                                        <p:tgtEl>
                                          <p:spTgt spid="8"/>
                                        </p:tgtEl>
                                      </p:cBhvr>
                                      <p:to x="100000" y="100000"/>
                                    </p:animScale>
                                    <p:animScale>
                                      <p:cBhvr>
                                        <p:cTn id="87" dur="26">
                                          <p:stCondLst>
                                            <p:cond delay="1808"/>
                                          </p:stCondLst>
                                        </p:cTn>
                                        <p:tgtEl>
                                          <p:spTgt spid="8"/>
                                        </p:tgtEl>
                                      </p:cBhvr>
                                      <p:to x="100000" y="95000"/>
                                    </p:animScale>
                                    <p:animScale>
                                      <p:cBhvr>
                                        <p:cTn id="88" dur="166" decel="50000">
                                          <p:stCondLst>
                                            <p:cond delay="1834"/>
                                          </p:stCondLst>
                                        </p:cTn>
                                        <p:tgtEl>
                                          <p:spTgt spid="8"/>
                                        </p:tgtEl>
                                      </p:cBhvr>
                                      <p:to x="100000" y="100000"/>
                                    </p:animScale>
                                  </p:childTnLst>
                                </p:cTn>
                              </p:par>
                            </p:childTnLst>
                          </p:cTn>
                        </p:par>
                      </p:childTnLst>
                    </p:cTn>
                  </p:par>
                  <p:par>
                    <p:cTn id="89" fill="hold" nodeType="clickPar">
                      <p:stCondLst>
                        <p:cond delay="indefinite"/>
                      </p:stCondLst>
                      <p:childTnLst>
                        <p:par>
                          <p:cTn id="90" fill="hold" nodeType="withGroup">
                            <p:stCondLst>
                              <p:cond delay="0"/>
                            </p:stCondLst>
                            <p:childTnLst>
                              <p:par>
                                <p:cTn id="91" presetID="0" presetClass="path" presetSubtype="0" accel="50000" decel="50000" fill="hold" grpId="1" nodeType="clickEffect">
                                  <p:stCondLst>
                                    <p:cond delay="0"/>
                                  </p:stCondLst>
                                  <p:childTnLst>
                                    <p:animMotion origin="layout" path="M 0.071746 -0.002533 L 0.082517 -0.003887 L 0.101703 -0.003887 L 0.111296 -0.003887 L 0.120889 -0.003887 L 0.130481 0.006408 L 0.140075 0.015439 L 0.142515 0.025734 L 0.146134 0.037294 L 0.147311 0.048944 L 0.150930 0.059239 L 0.150930 0.073328 L 0.150930 0.086243 L 0.154464 0.099066 L 0.154464 0.109361 L 0.154464 0.124805 L 0.156905 0.135100 L 0.156905 0.146659 L 0.156905 0.160838 L 0.156905 0.175017 L 0.156905 0.186577 L 0.156905 0.200755 L 0.156905 0.213579 L 0.156905 0.231642 L 0.156905 0.241936 L 0.156905 0.256025 L 0.156905 0.270204 L 0.156905 0.284382 L 0.153286 0.298561 L 0.149668 0.310121 L 0.143693 0.320416 L 0.137719 0.330712 L 0.131744 0.341006 L 0.126948 0.351302 L 0.122151 0.362862 L 0.114914 0.374421 L 0.111296 0.386071 L 0.104143 0.397631 L 0.104143 0.407926 L 0.099347 0.418222 L 0.095729 0.429782 L 0.095729 0.440076 L 0.092110 0.450372 L 0.080161 0.446488 L 0.068212 0.437458 L 0.058619 0.433664 L 0.049026 0.427163 L 0.038171 0.425898 L 0.027400 0.422015 L 0.017806 0.422015 L 0.008214 0.420750 L -0.001379 0.419486 L -0.010973 0.419486 L -0.021744 0.420750 L -0.032514 0.422015 L -0.043370 0.422015 L -0.052962 0.422015 L -0.062555 0.422015 L -0.075682 0.424634 L -0.086453 0.424634 L -0.098487 0.424634 L -0.108081 0.424634 L -0.117673 0.424634 L -0.128444 0.424634 L -0.139215 0.424634 L -0.148809 0.424634 L -0.158401 0.424634 L -0.171612 0.424634 L -0.182384 0.424634 L -0.191977 0.424634 L -0.201569 0.424634 L -0.211162 0.424634 L -0.220756 0.424634 L -0.230348 0.424634 L -0.239941 0.424634 L -0.249535 0.424634 L -0.259127 0.424634 L -0.268720 0.424634 " pathEditMode="relative" rAng="0" ptsTypes="">
                                      <p:cBhvr>
                                        <p:cTn id="92" dur="2000" fill="hold"/>
                                        <p:tgtEl>
                                          <p:spTgt spid="8"/>
                                        </p:tgtEl>
                                        <p:attrNameLst>
                                          <p:attrName>ppt_x,ppt_y</p:attrName>
                                        </p:attrNameLst>
                                      </p:cBhvr>
                                      <p:rCtr x="-10000" y="2000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80">
                                          <p:stCondLst>
                                            <p:cond delay="0"/>
                                          </p:stCondLst>
                                        </p:cTn>
                                        <p:tgtEl>
                                          <p:spTgt spid="9"/>
                                        </p:tgtEl>
                                      </p:cBhvr>
                                    </p:animEffect>
                                    <p:anim calcmode="lin" valueType="num">
                                      <p:cBhvr>
                                        <p:cTn id="9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3" dur="26">
                                          <p:stCondLst>
                                            <p:cond delay="650"/>
                                          </p:stCondLst>
                                        </p:cTn>
                                        <p:tgtEl>
                                          <p:spTgt spid="9"/>
                                        </p:tgtEl>
                                      </p:cBhvr>
                                      <p:to x="100000" y="60000"/>
                                    </p:animScale>
                                    <p:animScale>
                                      <p:cBhvr>
                                        <p:cTn id="104" dur="166" decel="50000">
                                          <p:stCondLst>
                                            <p:cond delay="676"/>
                                          </p:stCondLst>
                                        </p:cTn>
                                        <p:tgtEl>
                                          <p:spTgt spid="9"/>
                                        </p:tgtEl>
                                      </p:cBhvr>
                                      <p:to x="100000" y="100000"/>
                                    </p:animScale>
                                    <p:animScale>
                                      <p:cBhvr>
                                        <p:cTn id="105" dur="26">
                                          <p:stCondLst>
                                            <p:cond delay="1312"/>
                                          </p:stCondLst>
                                        </p:cTn>
                                        <p:tgtEl>
                                          <p:spTgt spid="9"/>
                                        </p:tgtEl>
                                      </p:cBhvr>
                                      <p:to x="100000" y="80000"/>
                                    </p:animScale>
                                    <p:animScale>
                                      <p:cBhvr>
                                        <p:cTn id="106" dur="166" decel="50000">
                                          <p:stCondLst>
                                            <p:cond delay="1338"/>
                                          </p:stCondLst>
                                        </p:cTn>
                                        <p:tgtEl>
                                          <p:spTgt spid="9"/>
                                        </p:tgtEl>
                                      </p:cBhvr>
                                      <p:to x="100000" y="100000"/>
                                    </p:animScale>
                                    <p:animScale>
                                      <p:cBhvr>
                                        <p:cTn id="107" dur="26">
                                          <p:stCondLst>
                                            <p:cond delay="1642"/>
                                          </p:stCondLst>
                                        </p:cTn>
                                        <p:tgtEl>
                                          <p:spTgt spid="9"/>
                                        </p:tgtEl>
                                      </p:cBhvr>
                                      <p:to x="100000" y="90000"/>
                                    </p:animScale>
                                    <p:animScale>
                                      <p:cBhvr>
                                        <p:cTn id="108" dur="166" decel="50000">
                                          <p:stCondLst>
                                            <p:cond delay="1668"/>
                                          </p:stCondLst>
                                        </p:cTn>
                                        <p:tgtEl>
                                          <p:spTgt spid="9"/>
                                        </p:tgtEl>
                                      </p:cBhvr>
                                      <p:to x="100000" y="100000"/>
                                    </p:animScale>
                                    <p:animScale>
                                      <p:cBhvr>
                                        <p:cTn id="109" dur="26">
                                          <p:stCondLst>
                                            <p:cond delay="1808"/>
                                          </p:stCondLst>
                                        </p:cTn>
                                        <p:tgtEl>
                                          <p:spTgt spid="9"/>
                                        </p:tgtEl>
                                      </p:cBhvr>
                                      <p:to x="100000" y="95000"/>
                                    </p:animScale>
                                    <p:animScale>
                                      <p:cBhvr>
                                        <p:cTn id="110" dur="166" decel="50000">
                                          <p:stCondLst>
                                            <p:cond delay="1834"/>
                                          </p:stCondLst>
                                        </p:cTn>
                                        <p:tgtEl>
                                          <p:spTgt spid="9"/>
                                        </p:tgtEl>
                                      </p:cBhvr>
                                      <p:to x="100000" y="100000"/>
                                    </p:animScale>
                                  </p:childTnLst>
                                </p:cTn>
                              </p:par>
                            </p:childTnLst>
                          </p:cTn>
                        </p:par>
                      </p:childTnLst>
                    </p:cTn>
                  </p:par>
                  <p:par>
                    <p:cTn id="111" fill="hold" nodeType="clickPar">
                      <p:stCondLst>
                        <p:cond delay="indefinite"/>
                      </p:stCondLst>
                      <p:childTnLst>
                        <p:par>
                          <p:cTn id="112" fill="hold" nodeType="withGroup">
                            <p:stCondLst>
                              <p:cond delay="0"/>
                            </p:stCondLst>
                            <p:childTnLst>
                              <p:par>
                                <p:cTn id="113" presetID="0" presetClass="path" presetSubtype="0" accel="50000" decel="50000" fill="hold" grpId="1" nodeType="clickEffect">
                                  <p:stCondLst>
                                    <p:cond delay="0"/>
                                  </p:stCondLst>
                                  <p:childTnLst>
                                    <p:animMotion origin="layout" path="M 0.071746 -0.002533 L 0.082517 -0.003887 L 0.101703 -0.003887 L 0.111296 -0.003887 L 0.120889 -0.003887 L 0.130481 0.006408 L 0.140075 0.015439 L 0.142515 0.025734 L 0.146134 0.037294 L 0.147311 0.048944 L 0.150930 0.059239 L 0.150930 0.073328 L 0.150930 0.086243 L 0.154464 0.099066 L 0.154464 0.109361 L 0.154464 0.124805 L 0.156905 0.135100 L 0.156905 0.146659 L 0.156905 0.160838 L 0.156905 0.175017 L 0.156905 0.186577 L 0.156905 0.200755 L 0.156905 0.213579 L 0.156905 0.231642 L 0.156905 0.241936 L 0.156905 0.256025 L 0.156905 0.270204 L 0.156905 0.284382 L 0.153286 0.298561 L 0.149668 0.310121 L 0.143693 0.320416 L 0.137719 0.330712 L 0.131744 0.341006 L 0.126948 0.351302 L 0.122151 0.362862 L 0.114914 0.374421 L 0.111296 0.386071 L 0.104143 0.397631 L 0.104143 0.407926 L 0.099347 0.418222 L 0.095729 0.429782 L 0.095729 0.440076 L 0.092110 0.450372 L 0.080161 0.446488 L 0.068212 0.437458 L 0.058619 0.433664 L 0.049026 0.427163 L 0.038171 0.425898 L 0.027400 0.422015 L 0.017806 0.422015 L 0.008214 0.420750 L -0.001379 0.419486 L -0.010973 0.419486 L -0.021744 0.420750 L -0.032514 0.422015 L -0.043370 0.422015 L -0.052962 0.422015 L -0.062555 0.422015 L -0.075682 0.424634 L -0.086453 0.424634 L -0.098487 0.424634 L -0.108081 0.424634 L -0.117673 0.424634 L -0.128444 0.424634 L -0.139215 0.424634 L -0.148809 0.424634 L -0.158401 0.424634 L -0.171612 0.424634 L -0.182384 0.424634 L -0.191977 0.424634 L -0.201569 0.424634 L -0.211162 0.424634 L -0.220756 0.424634 L -0.230348 0.424634 L -0.239941 0.424634 L -0.249535 0.424634 L -0.259127 0.424634 L -0.268720 0.424634 " pathEditMode="relative" rAng="0" ptsTypes="">
                                      <p:cBhvr>
                                        <p:cTn id="114" dur="2000" fill="hold"/>
                                        <p:tgtEl>
                                          <p:spTgt spid="9"/>
                                        </p:tgtEl>
                                        <p:attrNameLst>
                                          <p:attrName>ppt_x,ppt_y</p:attrName>
                                        </p:attrNameLst>
                                      </p:cBhvr>
                                      <p:rCtr x="-10000" y="2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bldLvl="0" animBg="1"/>
      <p:bldP spid="7" grpId="1" bldLvl="0" animBg="1"/>
      <p:bldP spid="8" grpId="0" bldLvl="0" animBg="1"/>
      <p:bldP spid="8" grpId="1" bldLvl="0" animBg="1"/>
      <p:bldP spid="9" grpId="0" bldLvl="0" animBg="1"/>
      <p:bldP spid="9" grpId="1"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0784870-CA42-4D53-B1CC-70693F822164}"/>
              </a:ext>
            </a:extLst>
          </p:cNvPr>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auto" hangingPunct="1">
              <a:spcBef>
                <a:spcPts val="0"/>
              </a:spcBef>
              <a:spcAft>
                <a:spcPts val="0"/>
              </a:spcAft>
              <a:defRPr/>
            </a:pPr>
            <a:r>
              <a:rPr lang="en-US" altLang="zh-CN" sz="4400" kern="0">
                <a:solidFill>
                  <a:schemeClr val="tx2"/>
                </a:solidFill>
              </a:rPr>
              <a:t>Datapath</a:t>
            </a:r>
          </a:p>
        </p:txBody>
      </p:sp>
      <p:sp>
        <p:nvSpPr>
          <p:cNvPr id="19459" name="Line 3">
            <a:extLst>
              <a:ext uri="{FF2B5EF4-FFF2-40B4-BE49-F238E27FC236}">
                <a16:creationId xmlns:a16="http://schemas.microsoft.com/office/drawing/2014/main" id="{E76BBD6A-72DF-449A-AE2B-DF075A052AA4}"/>
              </a:ext>
            </a:extLst>
          </p:cNvPr>
          <p:cNvSpPr>
            <a:spLocks noChangeShapeType="1"/>
          </p:cNvSpPr>
          <p:nvPr/>
        </p:nvSpPr>
        <p:spPr bwMode="auto">
          <a:xfrm>
            <a:off x="304800" y="1143000"/>
            <a:ext cx="8382000" cy="0"/>
          </a:xfrm>
          <a:prstGeom prst="line">
            <a:avLst/>
          </a:prstGeom>
          <a:noFill/>
          <a:ln w="38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22884" name="Object 4">
            <a:extLst>
              <a:ext uri="{FF2B5EF4-FFF2-40B4-BE49-F238E27FC236}">
                <a16:creationId xmlns:a16="http://schemas.microsoft.com/office/drawing/2014/main" id="{84050AC4-107A-4E18-9279-0408ECBBFE74}"/>
              </a:ext>
            </a:extLst>
          </p:cNvPr>
          <p:cNvGraphicFramePr>
            <a:graphicFrameLocks noChangeAspect="1"/>
          </p:cNvGraphicFramePr>
          <p:nvPr/>
        </p:nvGraphicFramePr>
        <p:xfrm>
          <a:off x="1066800" y="1277938"/>
          <a:ext cx="6934200" cy="5580062"/>
        </p:xfrm>
        <a:graphic>
          <a:graphicData uri="http://schemas.openxmlformats.org/presentationml/2006/ole">
            <mc:AlternateContent xmlns:mc="http://schemas.openxmlformats.org/markup-compatibility/2006">
              <mc:Choice xmlns:v="urn:schemas-microsoft-com:vml" Requires="v">
                <p:oleObj spid="_x0000_s123055" r:id="rId4" imgW="5563377" imgH="4476190" progId="Paint.Picture">
                  <p:embed/>
                </p:oleObj>
              </mc:Choice>
              <mc:Fallback>
                <p:oleObj r:id="rId4" imgW="5563377" imgH="447619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277938"/>
                        <a:ext cx="6934200"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61" name="Line 5">
            <a:extLst>
              <a:ext uri="{FF2B5EF4-FFF2-40B4-BE49-F238E27FC236}">
                <a16:creationId xmlns:a16="http://schemas.microsoft.com/office/drawing/2014/main" id="{87DBA2D3-20F0-46B5-BED0-DE341A8EEA1F}"/>
              </a:ext>
            </a:extLst>
          </p:cNvPr>
          <p:cNvSpPr>
            <a:spLocks noChangeShapeType="1"/>
          </p:cNvSpPr>
          <p:nvPr/>
        </p:nvSpPr>
        <p:spPr bwMode="auto">
          <a:xfrm>
            <a:off x="5791200" y="1524000"/>
            <a:ext cx="3810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9462" name="Line 6">
            <a:extLst>
              <a:ext uri="{FF2B5EF4-FFF2-40B4-BE49-F238E27FC236}">
                <a16:creationId xmlns:a16="http://schemas.microsoft.com/office/drawing/2014/main" id="{6AC8265F-278A-4AFA-82C8-39ED58AE9701}"/>
              </a:ext>
            </a:extLst>
          </p:cNvPr>
          <p:cNvSpPr>
            <a:spLocks noChangeShapeType="1"/>
          </p:cNvSpPr>
          <p:nvPr/>
        </p:nvSpPr>
        <p:spPr bwMode="auto">
          <a:xfrm flipH="1">
            <a:off x="5791200" y="1676400"/>
            <a:ext cx="3810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2887" name="Text Box 7">
            <a:extLst>
              <a:ext uri="{FF2B5EF4-FFF2-40B4-BE49-F238E27FC236}">
                <a16:creationId xmlns:a16="http://schemas.microsoft.com/office/drawing/2014/main" id="{D05D588C-E6C8-4C62-9360-6E04829F17E6}"/>
              </a:ext>
            </a:extLst>
          </p:cNvPr>
          <p:cNvSpPr txBox="1">
            <a:spLocks noChangeArrowheads="1"/>
          </p:cNvSpPr>
          <p:nvPr/>
        </p:nvSpPr>
        <p:spPr bwMode="auto">
          <a:xfrm>
            <a:off x="6324600" y="1371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a:solidFill>
                  <a:srgbClr val="000000"/>
                </a:solidFill>
                <a:latin typeface="Arial" panose="020B0604020202020204" pitchFamily="34" charset="0"/>
              </a:rPr>
              <a:t>Memory</a:t>
            </a:r>
          </a:p>
        </p:txBody>
      </p:sp>
      <p:sp>
        <p:nvSpPr>
          <p:cNvPr id="19464" name="Line 8">
            <a:extLst>
              <a:ext uri="{FF2B5EF4-FFF2-40B4-BE49-F238E27FC236}">
                <a16:creationId xmlns:a16="http://schemas.microsoft.com/office/drawing/2014/main" id="{62A0B3A4-1315-4BE8-A0C2-EDEF8C94A773}"/>
              </a:ext>
            </a:extLst>
          </p:cNvPr>
          <p:cNvSpPr>
            <a:spLocks noChangeShapeType="1"/>
          </p:cNvSpPr>
          <p:nvPr/>
        </p:nvSpPr>
        <p:spPr bwMode="auto">
          <a:xfrm>
            <a:off x="7543800" y="1524000"/>
            <a:ext cx="3810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9465" name="Line 9">
            <a:extLst>
              <a:ext uri="{FF2B5EF4-FFF2-40B4-BE49-F238E27FC236}">
                <a16:creationId xmlns:a16="http://schemas.microsoft.com/office/drawing/2014/main" id="{8505BF0D-D1D3-46AA-B32C-15005F4332E4}"/>
              </a:ext>
            </a:extLst>
          </p:cNvPr>
          <p:cNvSpPr>
            <a:spLocks noChangeShapeType="1"/>
          </p:cNvSpPr>
          <p:nvPr/>
        </p:nvSpPr>
        <p:spPr bwMode="auto">
          <a:xfrm flipH="1">
            <a:off x="7543800" y="1676400"/>
            <a:ext cx="3810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2890" name="Text Box 10">
            <a:extLst>
              <a:ext uri="{FF2B5EF4-FFF2-40B4-BE49-F238E27FC236}">
                <a16:creationId xmlns:a16="http://schemas.microsoft.com/office/drawing/2014/main" id="{537F4615-79F5-4BBB-A519-157A155230C4}"/>
              </a:ext>
            </a:extLst>
          </p:cNvPr>
          <p:cNvSpPr txBox="1">
            <a:spLocks noChangeArrowheads="1"/>
          </p:cNvSpPr>
          <p:nvPr/>
        </p:nvSpPr>
        <p:spPr bwMode="auto">
          <a:xfrm>
            <a:off x="8153400" y="13716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a:solidFill>
                  <a:srgbClr val="000000"/>
                </a:solidFill>
                <a:latin typeface="Arial" panose="020B0604020202020204" pitchFamily="34" charset="0"/>
              </a:rPr>
              <a:t>I/O</a:t>
            </a:r>
          </a:p>
        </p:txBody>
      </p:sp>
      <p:sp>
        <p:nvSpPr>
          <p:cNvPr id="19467" name="Rectangle 11">
            <a:extLst>
              <a:ext uri="{FF2B5EF4-FFF2-40B4-BE49-F238E27FC236}">
                <a16:creationId xmlns:a16="http://schemas.microsoft.com/office/drawing/2014/main" id="{79728AB4-C481-44AD-8916-0D4CFC3307B9}"/>
              </a:ext>
            </a:extLst>
          </p:cNvPr>
          <p:cNvSpPr>
            <a:spLocks noChangeArrowheads="1"/>
          </p:cNvSpPr>
          <p:nvPr/>
        </p:nvSpPr>
        <p:spPr bwMode="auto">
          <a:xfrm>
            <a:off x="5715000" y="1295400"/>
            <a:ext cx="3124200" cy="609600"/>
          </a:xfrm>
          <a:prstGeom prst="rect">
            <a:avLst/>
          </a:prstGeom>
          <a:solidFill>
            <a:schemeClr val="accent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5" name="圆角矩形标注 4">
            <a:extLst>
              <a:ext uri="{FF2B5EF4-FFF2-40B4-BE49-F238E27FC236}">
                <a16:creationId xmlns:a16="http://schemas.microsoft.com/office/drawing/2014/main" id="{235CC0C0-BCC9-453D-A1CE-7CB521AF5EEE}"/>
              </a:ext>
            </a:extLst>
          </p:cNvPr>
          <p:cNvSpPr/>
          <p:nvPr/>
        </p:nvSpPr>
        <p:spPr>
          <a:xfrm>
            <a:off x="6967538" y="2041525"/>
            <a:ext cx="1871662" cy="720725"/>
          </a:xfrm>
          <a:prstGeom prst="wedgeRoundRectCallout">
            <a:avLst>
              <a:gd name="adj1" fmla="val -141161"/>
              <a:gd name="adj2" fmla="val -416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运算数</a:t>
            </a:r>
            <a:r>
              <a:rPr lang="en-US" altLang="zh-CN" sz="2400" b="1" noProof="1">
                <a:solidFill>
                  <a:srgbClr val="C00000"/>
                </a:solidFill>
              </a:rPr>
              <a:t>1</a:t>
            </a:r>
          </a:p>
        </p:txBody>
      </p:sp>
      <p:sp>
        <p:nvSpPr>
          <p:cNvPr id="7" name="圆角矩形标注 6">
            <a:extLst>
              <a:ext uri="{FF2B5EF4-FFF2-40B4-BE49-F238E27FC236}">
                <a16:creationId xmlns:a16="http://schemas.microsoft.com/office/drawing/2014/main" id="{5220BD9A-EFB6-49C2-854C-8B33B2F5885F}"/>
              </a:ext>
            </a:extLst>
          </p:cNvPr>
          <p:cNvSpPr/>
          <p:nvPr/>
        </p:nvSpPr>
        <p:spPr>
          <a:xfrm>
            <a:off x="7037388" y="4651375"/>
            <a:ext cx="1873250" cy="719138"/>
          </a:xfrm>
          <a:prstGeom prst="wedgeRoundRectCallout">
            <a:avLst>
              <a:gd name="adj1" fmla="val -127593"/>
              <a:gd name="adj2" fmla="val 135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a:t>
            </a:r>
            <a:r>
              <a:rPr lang="zh-CN" sz="2400" b="1" noProof="1">
                <a:solidFill>
                  <a:srgbClr val="C00000"/>
                </a:solidFill>
              </a:rPr>
              <a:t>结果</a:t>
            </a:r>
          </a:p>
        </p:txBody>
      </p:sp>
      <p:sp>
        <p:nvSpPr>
          <p:cNvPr id="9" name="圆角矩形标注 8">
            <a:extLst>
              <a:ext uri="{FF2B5EF4-FFF2-40B4-BE49-F238E27FC236}">
                <a16:creationId xmlns:a16="http://schemas.microsoft.com/office/drawing/2014/main" id="{A3F02D95-AD35-4B96-8A0C-04FA7CDAA66D}"/>
              </a:ext>
            </a:extLst>
          </p:cNvPr>
          <p:cNvSpPr/>
          <p:nvPr/>
        </p:nvSpPr>
        <p:spPr>
          <a:xfrm>
            <a:off x="138113" y="4806950"/>
            <a:ext cx="1871662" cy="719138"/>
          </a:xfrm>
          <a:prstGeom prst="wedgeRoundRectCallout">
            <a:avLst>
              <a:gd name="adj1" fmla="val 101899"/>
              <a:gd name="adj2" fmla="val 122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a:t>
            </a:r>
            <a:r>
              <a:rPr lang="zh-CN" sz="2400" b="1" noProof="1">
                <a:solidFill>
                  <a:srgbClr val="C00000"/>
                </a:solidFill>
              </a:rPr>
              <a:t>规则</a:t>
            </a:r>
          </a:p>
        </p:txBody>
      </p:sp>
      <p:sp>
        <p:nvSpPr>
          <p:cNvPr id="10" name="圆角矩形标注 9">
            <a:extLst>
              <a:ext uri="{FF2B5EF4-FFF2-40B4-BE49-F238E27FC236}">
                <a16:creationId xmlns:a16="http://schemas.microsoft.com/office/drawing/2014/main" id="{C43CE6E4-E715-46AB-87C9-656D1E132503}"/>
              </a:ext>
            </a:extLst>
          </p:cNvPr>
          <p:cNvSpPr/>
          <p:nvPr/>
        </p:nvSpPr>
        <p:spPr>
          <a:xfrm>
            <a:off x="5032375" y="4651375"/>
            <a:ext cx="1501775" cy="476250"/>
          </a:xfrm>
          <a:prstGeom prst="wedgeRoundRectCallout">
            <a:avLst>
              <a:gd name="adj1" fmla="val -83798"/>
              <a:gd name="adj2" fmla="val 487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sz="2400" b="1" noProof="1">
                <a:solidFill>
                  <a:srgbClr val="C00000"/>
                </a:solidFill>
              </a:rPr>
              <a:t>中间结果</a:t>
            </a:r>
          </a:p>
        </p:txBody>
      </p:sp>
      <p:sp>
        <p:nvSpPr>
          <p:cNvPr id="2" name="圆角矩形标注 1">
            <a:extLst>
              <a:ext uri="{FF2B5EF4-FFF2-40B4-BE49-F238E27FC236}">
                <a16:creationId xmlns:a16="http://schemas.microsoft.com/office/drawing/2014/main" id="{FEFB6844-2307-40B8-B477-2212982B7440}"/>
              </a:ext>
            </a:extLst>
          </p:cNvPr>
          <p:cNvSpPr/>
          <p:nvPr/>
        </p:nvSpPr>
        <p:spPr>
          <a:xfrm>
            <a:off x="6951663" y="2774950"/>
            <a:ext cx="1871662" cy="720725"/>
          </a:xfrm>
          <a:prstGeom prst="wedgeRoundRectCallout">
            <a:avLst>
              <a:gd name="adj1" fmla="val -142111"/>
              <a:gd name="adj2" fmla="val -580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运算数</a:t>
            </a:r>
            <a:r>
              <a:rPr lang="en-US" altLang="zh-CN" sz="2400" b="1" noProof="1">
                <a:solidFill>
                  <a:srgbClr val="C00000"/>
                </a:solidFill>
              </a:rPr>
              <a:t>2</a:t>
            </a:r>
          </a:p>
        </p:txBody>
      </p:sp>
      <p:sp>
        <p:nvSpPr>
          <p:cNvPr id="3" name="圆角矩形标注 2">
            <a:extLst>
              <a:ext uri="{FF2B5EF4-FFF2-40B4-BE49-F238E27FC236}">
                <a16:creationId xmlns:a16="http://schemas.microsoft.com/office/drawing/2014/main" id="{2AF11D61-326F-451C-B72F-CCB8E8173CF8}"/>
              </a:ext>
            </a:extLst>
          </p:cNvPr>
          <p:cNvSpPr/>
          <p:nvPr/>
        </p:nvSpPr>
        <p:spPr>
          <a:xfrm>
            <a:off x="604838" y="314325"/>
            <a:ext cx="1871662" cy="720725"/>
          </a:xfrm>
          <a:prstGeom prst="wedgeRoundRectCallout">
            <a:avLst>
              <a:gd name="adj1" fmla="val 12052"/>
              <a:gd name="adj2" fmla="val 1063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sz="2400" b="1" noProof="1">
                <a:solidFill>
                  <a:srgbClr val="C00000"/>
                </a:solidFill>
              </a:rPr>
              <a:t>读写头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9467"/>
                                        </p:tgtEl>
                                        <p:attrNameLst>
                                          <p:attrName>style.visibility</p:attrName>
                                        </p:attrNameLst>
                                      </p:cBhvr>
                                      <p:to>
                                        <p:strVal val="visible"/>
                                      </p:to>
                                    </p:set>
                                    <p:anim calcmode="lin" valueType="num">
                                      <p:cBhvr>
                                        <p:cTn id="32" dur="500" fill="hold"/>
                                        <p:tgtEl>
                                          <p:spTgt spid="19467"/>
                                        </p:tgtEl>
                                        <p:attrNameLst>
                                          <p:attrName>ppt_w</p:attrName>
                                        </p:attrNameLst>
                                      </p:cBhvr>
                                      <p:tavLst>
                                        <p:tav tm="0">
                                          <p:val>
                                            <p:fltVal val="0"/>
                                          </p:val>
                                        </p:tav>
                                        <p:tav tm="100000">
                                          <p:val>
                                            <p:strVal val="#ppt_w"/>
                                          </p:val>
                                        </p:tav>
                                      </p:tavLst>
                                    </p:anim>
                                    <p:anim calcmode="lin" valueType="num">
                                      <p:cBhvr>
                                        <p:cTn id="33" dur="500" fill="hold"/>
                                        <p:tgtEl>
                                          <p:spTgt spid="19467"/>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animBg="1"/>
      <p:bldP spid="5" grpId="0" bldLvl="0" animBg="1"/>
      <p:bldP spid="7" grpId="0" bldLvl="0" animBg="1"/>
      <p:bldP spid="9" grpId="0" bldLvl="0" animBg="1"/>
      <p:bldP spid="10" grpId="0" bldLvl="0" animBg="1"/>
      <p:bldP spid="2" grpId="0" bldLvl="0" animBg="1"/>
      <p:bldP spid="3"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684033">
            <a:extLst>
              <a:ext uri="{FF2B5EF4-FFF2-40B4-BE49-F238E27FC236}">
                <a16:creationId xmlns:a16="http://schemas.microsoft.com/office/drawing/2014/main" id="{641B434F-89E3-42DC-99C0-7238B670EE65}"/>
              </a:ext>
            </a:extLst>
          </p:cNvPr>
          <p:cNvSpPr>
            <a:spLocks noGrp="1" noChangeArrowheads="1"/>
          </p:cNvSpPr>
          <p:nvPr>
            <p:ph type="title"/>
          </p:nvPr>
        </p:nvSpPr>
        <p:spPr/>
        <p:txBody>
          <a:bodyPr/>
          <a:lstStyle/>
          <a:p>
            <a:pPr eaLnBrk="1" hangingPunct="1"/>
            <a:r>
              <a:rPr lang="zh-CN" altLang="en-US">
                <a:solidFill>
                  <a:schemeClr val="tx1"/>
                </a:solidFill>
              </a:rPr>
              <a:t>计算机的工作过程</a:t>
            </a:r>
          </a:p>
        </p:txBody>
      </p:sp>
      <p:sp>
        <p:nvSpPr>
          <p:cNvPr id="124931" name="Text Placeholder 684034">
            <a:extLst>
              <a:ext uri="{FF2B5EF4-FFF2-40B4-BE49-F238E27FC236}">
                <a16:creationId xmlns:a16="http://schemas.microsoft.com/office/drawing/2014/main" id="{D093553A-F675-4F90-B051-506E0498FACB}"/>
              </a:ext>
            </a:extLst>
          </p:cNvPr>
          <p:cNvSpPr>
            <a:spLocks noGrp="1" noChangeArrowheads="1"/>
          </p:cNvSpPr>
          <p:nvPr>
            <p:ph type="body" sz="half" idx="1"/>
          </p:nvPr>
        </p:nvSpPr>
        <p:spPr>
          <a:xfrm>
            <a:off x="457200" y="1268413"/>
            <a:ext cx="2890838" cy="4857750"/>
          </a:xfrm>
        </p:spPr>
        <p:txBody>
          <a:bodyPr/>
          <a:lstStyle/>
          <a:p>
            <a:pPr eaLnBrk="1" hangingPunct="1"/>
            <a:r>
              <a:rPr lang="zh-CN" altLang="en-US" sz="2800"/>
              <a:t>执行每一条指令，都包括取指、译码和执行三个基本步骤，所以，计算机的工作过程，也就是不断地取指令、译码和执行的过程，直到遇到停机指令。</a:t>
            </a:r>
          </a:p>
        </p:txBody>
      </p:sp>
      <p:grpSp>
        <p:nvGrpSpPr>
          <p:cNvPr id="124932" name="Group 684108">
            <a:extLst>
              <a:ext uri="{FF2B5EF4-FFF2-40B4-BE49-F238E27FC236}">
                <a16:creationId xmlns:a16="http://schemas.microsoft.com/office/drawing/2014/main" id="{6E87FA3E-5E57-4CBF-8116-BA36425D8EE4}"/>
              </a:ext>
            </a:extLst>
          </p:cNvPr>
          <p:cNvGrpSpPr>
            <a:grpSpLocks/>
          </p:cNvGrpSpPr>
          <p:nvPr/>
        </p:nvGrpSpPr>
        <p:grpSpPr bwMode="auto">
          <a:xfrm>
            <a:off x="3348038" y="1916113"/>
            <a:ext cx="5043487" cy="3744912"/>
            <a:chOff x="2109" y="1207"/>
            <a:chExt cx="3177" cy="2359"/>
          </a:xfrm>
        </p:grpSpPr>
        <p:sp>
          <p:nvSpPr>
            <p:cNvPr id="124933" name="Rectangle 684071">
              <a:extLst>
                <a:ext uri="{FF2B5EF4-FFF2-40B4-BE49-F238E27FC236}">
                  <a16:creationId xmlns:a16="http://schemas.microsoft.com/office/drawing/2014/main" id="{D34030F0-A6ED-4E03-83A8-4E60F2E9FE8F}"/>
                </a:ext>
              </a:extLst>
            </p:cNvPr>
            <p:cNvSpPr>
              <a:spLocks noChangeArrowheads="1"/>
            </p:cNvSpPr>
            <p:nvPr/>
          </p:nvSpPr>
          <p:spPr bwMode="auto">
            <a:xfrm>
              <a:off x="2588" y="1507"/>
              <a:ext cx="151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34" name="Rectangle 684072">
              <a:extLst>
                <a:ext uri="{FF2B5EF4-FFF2-40B4-BE49-F238E27FC236}">
                  <a16:creationId xmlns:a16="http://schemas.microsoft.com/office/drawing/2014/main" id="{6AAA0B42-33BC-4AB0-8886-646B317B0F17}"/>
                </a:ext>
              </a:extLst>
            </p:cNvPr>
            <p:cNvSpPr>
              <a:spLocks noChangeArrowheads="1"/>
            </p:cNvSpPr>
            <p:nvPr/>
          </p:nvSpPr>
          <p:spPr bwMode="auto">
            <a:xfrm>
              <a:off x="2710" y="1580"/>
              <a:ext cx="54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700">
                  <a:solidFill>
                    <a:srgbClr val="000000"/>
                  </a:solidFill>
                  <a:latin typeface="宋体" panose="02010600030101010101" pitchFamily="2" charset="-122"/>
                </a:rPr>
                <a:t>取指令，</a:t>
              </a:r>
              <a:endParaRPr lang="zh-CN" altLang="en-US" sz="1800"/>
            </a:p>
          </p:txBody>
        </p:sp>
        <p:sp>
          <p:nvSpPr>
            <p:cNvPr id="124935" name="Rectangle 684073">
              <a:extLst>
                <a:ext uri="{FF2B5EF4-FFF2-40B4-BE49-F238E27FC236}">
                  <a16:creationId xmlns:a16="http://schemas.microsoft.com/office/drawing/2014/main" id="{16E333CA-12AC-4F61-84DF-45BC95B78266}"/>
                </a:ext>
              </a:extLst>
            </p:cNvPr>
            <p:cNvSpPr>
              <a:spLocks noChangeArrowheads="1"/>
            </p:cNvSpPr>
            <p:nvPr/>
          </p:nvSpPr>
          <p:spPr bwMode="auto">
            <a:xfrm>
              <a:off x="3353" y="1605"/>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Courier New" panose="02070309020205020404" pitchFamily="49" charset="0"/>
                </a:rPr>
                <a:t>PC</a:t>
              </a:r>
              <a:endParaRPr lang="en-US" altLang="zh-CN" sz="1800"/>
            </a:p>
          </p:txBody>
        </p:sp>
        <p:sp>
          <p:nvSpPr>
            <p:cNvPr id="124936" name="Rectangle 684074">
              <a:extLst>
                <a:ext uri="{FF2B5EF4-FFF2-40B4-BE49-F238E27FC236}">
                  <a16:creationId xmlns:a16="http://schemas.microsoft.com/office/drawing/2014/main" id="{47E589AE-9741-4AA4-963D-EE59528BD9AA}"/>
                </a:ext>
              </a:extLst>
            </p:cNvPr>
            <p:cNvSpPr>
              <a:spLocks noChangeArrowheads="1"/>
            </p:cNvSpPr>
            <p:nvPr/>
          </p:nvSpPr>
          <p:spPr bwMode="auto">
            <a:xfrm>
              <a:off x="3548" y="1580"/>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700">
                  <a:solidFill>
                    <a:srgbClr val="000000"/>
                  </a:solidFill>
                  <a:latin typeface="宋体" panose="02010600030101010101" pitchFamily="2" charset="-122"/>
                </a:rPr>
                <a:t>值加</a:t>
              </a:r>
              <a:endParaRPr lang="zh-CN" altLang="en-US" sz="1800"/>
            </a:p>
          </p:txBody>
        </p:sp>
        <p:sp>
          <p:nvSpPr>
            <p:cNvPr id="124937" name="Rectangle 684075">
              <a:extLst>
                <a:ext uri="{FF2B5EF4-FFF2-40B4-BE49-F238E27FC236}">
                  <a16:creationId xmlns:a16="http://schemas.microsoft.com/office/drawing/2014/main" id="{03D40FE9-0DA3-4B5B-AA8E-7E00179DB0D7}"/>
                </a:ext>
              </a:extLst>
            </p:cNvPr>
            <p:cNvSpPr>
              <a:spLocks noChangeArrowheads="1"/>
            </p:cNvSpPr>
            <p:nvPr/>
          </p:nvSpPr>
          <p:spPr bwMode="auto">
            <a:xfrm>
              <a:off x="3875" y="160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Courier New" panose="02070309020205020404" pitchFamily="49" charset="0"/>
                </a:rPr>
                <a:t>1</a:t>
              </a:r>
              <a:endParaRPr lang="en-US" altLang="zh-CN" sz="1800"/>
            </a:p>
          </p:txBody>
        </p:sp>
        <p:sp>
          <p:nvSpPr>
            <p:cNvPr id="124938" name="Rectangle 684076">
              <a:extLst>
                <a:ext uri="{FF2B5EF4-FFF2-40B4-BE49-F238E27FC236}">
                  <a16:creationId xmlns:a16="http://schemas.microsoft.com/office/drawing/2014/main" id="{84CA2D26-F108-4B84-A067-77696ACA7A22}"/>
                </a:ext>
              </a:extLst>
            </p:cNvPr>
            <p:cNvSpPr>
              <a:spLocks noChangeArrowheads="1"/>
            </p:cNvSpPr>
            <p:nvPr/>
          </p:nvSpPr>
          <p:spPr bwMode="auto">
            <a:xfrm>
              <a:off x="3013" y="2114"/>
              <a:ext cx="66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39" name="Rectangle 684077">
              <a:extLst>
                <a:ext uri="{FF2B5EF4-FFF2-40B4-BE49-F238E27FC236}">
                  <a16:creationId xmlns:a16="http://schemas.microsoft.com/office/drawing/2014/main" id="{32C1F8BE-89F3-4EB8-A202-D010309E79EE}"/>
                </a:ext>
              </a:extLst>
            </p:cNvPr>
            <p:cNvSpPr>
              <a:spLocks noChangeArrowheads="1"/>
            </p:cNvSpPr>
            <p:nvPr/>
          </p:nvSpPr>
          <p:spPr bwMode="auto">
            <a:xfrm>
              <a:off x="3152" y="279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700">
                  <a:solidFill>
                    <a:srgbClr val="000000"/>
                  </a:solidFill>
                  <a:latin typeface="宋体" panose="02010600030101010101" pitchFamily="2" charset="-122"/>
                </a:rPr>
                <a:t>停机</a:t>
              </a:r>
              <a:endParaRPr lang="zh-CN" altLang="en-US" sz="1800"/>
            </a:p>
          </p:txBody>
        </p:sp>
        <p:sp>
          <p:nvSpPr>
            <p:cNvPr id="124940" name="Rectangle 684078">
              <a:extLst>
                <a:ext uri="{FF2B5EF4-FFF2-40B4-BE49-F238E27FC236}">
                  <a16:creationId xmlns:a16="http://schemas.microsoft.com/office/drawing/2014/main" id="{EB9FCBA2-24B1-4FBB-A88D-79CC478AFF48}"/>
                </a:ext>
              </a:extLst>
            </p:cNvPr>
            <p:cNvSpPr>
              <a:spLocks noChangeArrowheads="1"/>
            </p:cNvSpPr>
            <p:nvPr/>
          </p:nvSpPr>
          <p:spPr bwMode="auto">
            <a:xfrm>
              <a:off x="3424" y="279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Courier New" panose="02070309020205020404" pitchFamily="49" charset="0"/>
                </a:rPr>
                <a:t>?</a:t>
              </a:r>
              <a:endParaRPr lang="en-US" altLang="zh-CN" sz="1800"/>
            </a:p>
          </p:txBody>
        </p:sp>
        <p:sp>
          <p:nvSpPr>
            <p:cNvPr id="124941" name="Rectangle 684079">
              <a:extLst>
                <a:ext uri="{FF2B5EF4-FFF2-40B4-BE49-F238E27FC236}">
                  <a16:creationId xmlns:a16="http://schemas.microsoft.com/office/drawing/2014/main" id="{976D6B53-A435-41CC-90BD-9B2EA411E33C}"/>
                </a:ext>
              </a:extLst>
            </p:cNvPr>
            <p:cNvSpPr>
              <a:spLocks noChangeArrowheads="1"/>
            </p:cNvSpPr>
            <p:nvPr/>
          </p:nvSpPr>
          <p:spPr bwMode="auto">
            <a:xfrm>
              <a:off x="2819" y="2721"/>
              <a:ext cx="105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42" name="Rectangle 684080">
              <a:extLst>
                <a:ext uri="{FF2B5EF4-FFF2-40B4-BE49-F238E27FC236}">
                  <a16:creationId xmlns:a16="http://schemas.microsoft.com/office/drawing/2014/main" id="{2F6AF251-32B7-4F89-A8E2-230283326588}"/>
                </a:ext>
              </a:extLst>
            </p:cNvPr>
            <p:cNvSpPr>
              <a:spLocks noChangeArrowheads="1"/>
            </p:cNvSpPr>
            <p:nvPr/>
          </p:nvSpPr>
          <p:spPr bwMode="auto">
            <a:xfrm>
              <a:off x="3152" y="2160"/>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700">
                  <a:solidFill>
                    <a:srgbClr val="000000"/>
                  </a:solidFill>
                  <a:latin typeface="宋体" panose="02010600030101010101" pitchFamily="2" charset="-122"/>
                </a:rPr>
                <a:t>译码</a:t>
              </a:r>
              <a:endParaRPr lang="zh-CN" altLang="en-US" sz="1800"/>
            </a:p>
          </p:txBody>
        </p:sp>
        <p:sp>
          <p:nvSpPr>
            <p:cNvPr id="124943" name="Rectangle 684081">
              <a:extLst>
                <a:ext uri="{FF2B5EF4-FFF2-40B4-BE49-F238E27FC236}">
                  <a16:creationId xmlns:a16="http://schemas.microsoft.com/office/drawing/2014/main" id="{2E072E1C-89EF-454C-A798-4E34A626C82C}"/>
                </a:ext>
              </a:extLst>
            </p:cNvPr>
            <p:cNvSpPr>
              <a:spLocks noChangeArrowheads="1"/>
            </p:cNvSpPr>
            <p:nvPr/>
          </p:nvSpPr>
          <p:spPr bwMode="auto">
            <a:xfrm>
              <a:off x="2576" y="1495"/>
              <a:ext cx="1494" cy="31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44" name="Rectangle 684082">
              <a:extLst>
                <a:ext uri="{FF2B5EF4-FFF2-40B4-BE49-F238E27FC236}">
                  <a16:creationId xmlns:a16="http://schemas.microsoft.com/office/drawing/2014/main" id="{3EA0D610-D049-42BC-A797-D956BC7F7C5F}"/>
                </a:ext>
              </a:extLst>
            </p:cNvPr>
            <p:cNvSpPr>
              <a:spLocks noChangeArrowheads="1"/>
            </p:cNvSpPr>
            <p:nvPr/>
          </p:nvSpPr>
          <p:spPr bwMode="auto">
            <a:xfrm>
              <a:off x="2562" y="2069"/>
              <a:ext cx="1494" cy="31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45" name="Freeform 684083">
              <a:extLst>
                <a:ext uri="{FF2B5EF4-FFF2-40B4-BE49-F238E27FC236}">
                  <a16:creationId xmlns:a16="http://schemas.microsoft.com/office/drawing/2014/main" id="{53D993F7-92E9-430A-88EC-715CC66DB840}"/>
                </a:ext>
              </a:extLst>
            </p:cNvPr>
            <p:cNvSpPr>
              <a:spLocks noChangeArrowheads="1"/>
            </p:cNvSpPr>
            <p:nvPr/>
          </p:nvSpPr>
          <p:spPr bwMode="auto">
            <a:xfrm>
              <a:off x="2789" y="2659"/>
              <a:ext cx="1008" cy="412"/>
            </a:xfrm>
            <a:custGeom>
              <a:avLst/>
              <a:gdLst>
                <a:gd name="T0" fmla="*/ 498 w 1008"/>
                <a:gd name="T1" fmla="*/ 0 h 412"/>
                <a:gd name="T2" fmla="*/ 0 w 1008"/>
                <a:gd name="T3" fmla="*/ 206 h 412"/>
                <a:gd name="T4" fmla="*/ 498 w 1008"/>
                <a:gd name="T5" fmla="*/ 412 h 412"/>
                <a:gd name="T6" fmla="*/ 1008 w 1008"/>
                <a:gd name="T7" fmla="*/ 206 h 412"/>
                <a:gd name="T8" fmla="*/ 498 w 1008"/>
                <a:gd name="T9" fmla="*/ 0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8" h="412">
                  <a:moveTo>
                    <a:pt x="498" y="0"/>
                  </a:moveTo>
                  <a:lnTo>
                    <a:pt x="0" y="206"/>
                  </a:lnTo>
                  <a:lnTo>
                    <a:pt x="498" y="412"/>
                  </a:lnTo>
                  <a:lnTo>
                    <a:pt x="1008" y="206"/>
                  </a:lnTo>
                  <a:lnTo>
                    <a:pt x="49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46" name="Straight Connector 684084">
              <a:extLst>
                <a:ext uri="{FF2B5EF4-FFF2-40B4-BE49-F238E27FC236}">
                  <a16:creationId xmlns:a16="http://schemas.microsoft.com/office/drawing/2014/main" id="{83B6A4B6-6EB0-453D-AB15-BD05E831997C}"/>
                </a:ext>
              </a:extLst>
            </p:cNvPr>
            <p:cNvSpPr>
              <a:spLocks noChangeShapeType="1"/>
            </p:cNvSpPr>
            <p:nvPr/>
          </p:nvSpPr>
          <p:spPr bwMode="auto">
            <a:xfrm>
              <a:off x="3305" y="1799"/>
              <a:ext cx="1" cy="2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7" name="Freeform 684085">
              <a:extLst>
                <a:ext uri="{FF2B5EF4-FFF2-40B4-BE49-F238E27FC236}">
                  <a16:creationId xmlns:a16="http://schemas.microsoft.com/office/drawing/2014/main" id="{AF8F97ED-33E8-4587-9317-7AF394D2B0DF}"/>
                </a:ext>
              </a:extLst>
            </p:cNvPr>
            <p:cNvSpPr>
              <a:spLocks noChangeArrowheads="1"/>
            </p:cNvSpPr>
            <p:nvPr/>
          </p:nvSpPr>
          <p:spPr bwMode="auto">
            <a:xfrm>
              <a:off x="3256" y="1993"/>
              <a:ext cx="85" cy="73"/>
            </a:xfrm>
            <a:custGeom>
              <a:avLst/>
              <a:gdLst>
                <a:gd name="T0" fmla="*/ 0 w 85"/>
                <a:gd name="T1" fmla="*/ 0 h 73"/>
                <a:gd name="T2" fmla="*/ 49 w 85"/>
                <a:gd name="T3" fmla="*/ 73 h 73"/>
                <a:gd name="T4" fmla="*/ 85 w 85"/>
                <a:gd name="T5" fmla="*/ 0 h 73"/>
                <a:gd name="T6" fmla="*/ 49 w 85"/>
                <a:gd name="T7" fmla="*/ 24 h 73"/>
                <a:gd name="T8" fmla="*/ 0 w 85"/>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73">
                  <a:moveTo>
                    <a:pt x="0" y="0"/>
                  </a:moveTo>
                  <a:lnTo>
                    <a:pt x="49" y="73"/>
                  </a:lnTo>
                  <a:lnTo>
                    <a:pt x="85" y="0"/>
                  </a:lnTo>
                  <a:lnTo>
                    <a:pt x="49"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948" name="Straight Connector 684086">
              <a:extLst>
                <a:ext uri="{FF2B5EF4-FFF2-40B4-BE49-F238E27FC236}">
                  <a16:creationId xmlns:a16="http://schemas.microsoft.com/office/drawing/2014/main" id="{156D282B-A558-4795-B529-7077634363AC}"/>
                </a:ext>
              </a:extLst>
            </p:cNvPr>
            <p:cNvSpPr>
              <a:spLocks noChangeShapeType="1"/>
            </p:cNvSpPr>
            <p:nvPr/>
          </p:nvSpPr>
          <p:spPr bwMode="auto">
            <a:xfrm>
              <a:off x="3288" y="2387"/>
              <a:ext cx="1" cy="24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9" name="Freeform 684087">
              <a:extLst>
                <a:ext uri="{FF2B5EF4-FFF2-40B4-BE49-F238E27FC236}">
                  <a16:creationId xmlns:a16="http://schemas.microsoft.com/office/drawing/2014/main" id="{560DDB51-CA42-4810-B6A8-5751A0009085}"/>
                </a:ext>
              </a:extLst>
            </p:cNvPr>
            <p:cNvSpPr>
              <a:spLocks noChangeArrowheads="1"/>
            </p:cNvSpPr>
            <p:nvPr/>
          </p:nvSpPr>
          <p:spPr bwMode="auto">
            <a:xfrm>
              <a:off x="3243" y="2614"/>
              <a:ext cx="85" cy="73"/>
            </a:xfrm>
            <a:custGeom>
              <a:avLst/>
              <a:gdLst>
                <a:gd name="T0" fmla="*/ 0 w 85"/>
                <a:gd name="T1" fmla="*/ 0 h 73"/>
                <a:gd name="T2" fmla="*/ 49 w 85"/>
                <a:gd name="T3" fmla="*/ 73 h 73"/>
                <a:gd name="T4" fmla="*/ 85 w 85"/>
                <a:gd name="T5" fmla="*/ 0 h 73"/>
                <a:gd name="T6" fmla="*/ 49 w 85"/>
                <a:gd name="T7" fmla="*/ 24 h 73"/>
                <a:gd name="T8" fmla="*/ 0 w 85"/>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73">
                  <a:moveTo>
                    <a:pt x="0" y="0"/>
                  </a:moveTo>
                  <a:lnTo>
                    <a:pt x="49" y="73"/>
                  </a:lnTo>
                  <a:lnTo>
                    <a:pt x="85" y="0"/>
                  </a:lnTo>
                  <a:lnTo>
                    <a:pt x="49"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950" name="Straight Connector 684088">
              <a:extLst>
                <a:ext uri="{FF2B5EF4-FFF2-40B4-BE49-F238E27FC236}">
                  <a16:creationId xmlns:a16="http://schemas.microsoft.com/office/drawing/2014/main" id="{661AD13F-834A-4BA9-AB69-A4D4945D4FBA}"/>
                </a:ext>
              </a:extLst>
            </p:cNvPr>
            <p:cNvSpPr>
              <a:spLocks noChangeShapeType="1"/>
            </p:cNvSpPr>
            <p:nvPr/>
          </p:nvSpPr>
          <p:spPr bwMode="auto">
            <a:xfrm>
              <a:off x="3305" y="1216"/>
              <a:ext cx="1" cy="2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1" name="Freeform 684089">
              <a:extLst>
                <a:ext uri="{FF2B5EF4-FFF2-40B4-BE49-F238E27FC236}">
                  <a16:creationId xmlns:a16="http://schemas.microsoft.com/office/drawing/2014/main" id="{6848A6AC-1F98-4CE3-A166-59309FCA3323}"/>
                </a:ext>
              </a:extLst>
            </p:cNvPr>
            <p:cNvSpPr>
              <a:spLocks noChangeArrowheads="1"/>
            </p:cNvSpPr>
            <p:nvPr/>
          </p:nvSpPr>
          <p:spPr bwMode="auto">
            <a:xfrm>
              <a:off x="3256" y="1422"/>
              <a:ext cx="85" cy="73"/>
            </a:xfrm>
            <a:custGeom>
              <a:avLst/>
              <a:gdLst>
                <a:gd name="T0" fmla="*/ 0 w 85"/>
                <a:gd name="T1" fmla="*/ 0 h 73"/>
                <a:gd name="T2" fmla="*/ 49 w 85"/>
                <a:gd name="T3" fmla="*/ 73 h 73"/>
                <a:gd name="T4" fmla="*/ 85 w 85"/>
                <a:gd name="T5" fmla="*/ 0 h 73"/>
                <a:gd name="T6" fmla="*/ 49 w 85"/>
                <a:gd name="T7" fmla="*/ 24 h 73"/>
                <a:gd name="T8" fmla="*/ 0 w 85"/>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73">
                  <a:moveTo>
                    <a:pt x="0" y="0"/>
                  </a:moveTo>
                  <a:lnTo>
                    <a:pt x="49" y="73"/>
                  </a:lnTo>
                  <a:lnTo>
                    <a:pt x="85" y="0"/>
                  </a:lnTo>
                  <a:lnTo>
                    <a:pt x="49"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952" name="Straight Connector 684090">
              <a:extLst>
                <a:ext uri="{FF2B5EF4-FFF2-40B4-BE49-F238E27FC236}">
                  <a16:creationId xmlns:a16="http://schemas.microsoft.com/office/drawing/2014/main" id="{B08C9DE5-E5D4-4102-82D5-935B026EF429}"/>
                </a:ext>
              </a:extLst>
            </p:cNvPr>
            <p:cNvSpPr>
              <a:spLocks noChangeShapeType="1"/>
            </p:cNvSpPr>
            <p:nvPr/>
          </p:nvSpPr>
          <p:spPr bwMode="auto">
            <a:xfrm>
              <a:off x="3305" y="3037"/>
              <a:ext cx="1" cy="24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3" name="Freeform 684091">
              <a:extLst>
                <a:ext uri="{FF2B5EF4-FFF2-40B4-BE49-F238E27FC236}">
                  <a16:creationId xmlns:a16="http://schemas.microsoft.com/office/drawing/2014/main" id="{0760DEB2-B157-4ECE-B57D-92BE1DBF8F23}"/>
                </a:ext>
              </a:extLst>
            </p:cNvPr>
            <p:cNvSpPr>
              <a:spLocks noChangeArrowheads="1"/>
            </p:cNvSpPr>
            <p:nvPr/>
          </p:nvSpPr>
          <p:spPr bwMode="auto">
            <a:xfrm>
              <a:off x="3256" y="3232"/>
              <a:ext cx="85" cy="72"/>
            </a:xfrm>
            <a:custGeom>
              <a:avLst/>
              <a:gdLst>
                <a:gd name="T0" fmla="*/ 0 w 85"/>
                <a:gd name="T1" fmla="*/ 0 h 72"/>
                <a:gd name="T2" fmla="*/ 49 w 85"/>
                <a:gd name="T3" fmla="*/ 72 h 72"/>
                <a:gd name="T4" fmla="*/ 85 w 85"/>
                <a:gd name="T5" fmla="*/ 0 h 72"/>
                <a:gd name="T6" fmla="*/ 49 w 85"/>
                <a:gd name="T7" fmla="*/ 24 h 72"/>
                <a:gd name="T8" fmla="*/ 0 w 85"/>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72">
                  <a:moveTo>
                    <a:pt x="0" y="0"/>
                  </a:moveTo>
                  <a:lnTo>
                    <a:pt x="49" y="72"/>
                  </a:lnTo>
                  <a:lnTo>
                    <a:pt x="85" y="0"/>
                  </a:lnTo>
                  <a:lnTo>
                    <a:pt x="49"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954" name="Freeform 684093">
              <a:extLst>
                <a:ext uri="{FF2B5EF4-FFF2-40B4-BE49-F238E27FC236}">
                  <a16:creationId xmlns:a16="http://schemas.microsoft.com/office/drawing/2014/main" id="{256BC523-069A-4276-8447-8FEF2340F678}"/>
                </a:ext>
              </a:extLst>
            </p:cNvPr>
            <p:cNvSpPr>
              <a:spLocks noChangeArrowheads="1"/>
            </p:cNvSpPr>
            <p:nvPr/>
          </p:nvSpPr>
          <p:spPr bwMode="auto">
            <a:xfrm>
              <a:off x="4485" y="2711"/>
              <a:ext cx="801" cy="303"/>
            </a:xfrm>
            <a:custGeom>
              <a:avLst/>
              <a:gdLst>
                <a:gd name="T0" fmla="*/ 37 w 801"/>
                <a:gd name="T1" fmla="*/ 0 h 303"/>
                <a:gd name="T2" fmla="*/ 12 w 801"/>
                <a:gd name="T3" fmla="*/ 12 h 303"/>
                <a:gd name="T4" fmla="*/ 0 w 801"/>
                <a:gd name="T5" fmla="*/ 36 h 303"/>
                <a:gd name="T6" fmla="*/ 0 w 801"/>
                <a:gd name="T7" fmla="*/ 267 h 303"/>
                <a:gd name="T8" fmla="*/ 12 w 801"/>
                <a:gd name="T9" fmla="*/ 291 h 303"/>
                <a:gd name="T10" fmla="*/ 37 w 801"/>
                <a:gd name="T11" fmla="*/ 303 h 303"/>
                <a:gd name="T12" fmla="*/ 765 w 801"/>
                <a:gd name="T13" fmla="*/ 303 h 303"/>
                <a:gd name="T14" fmla="*/ 789 w 801"/>
                <a:gd name="T15" fmla="*/ 291 h 303"/>
                <a:gd name="T16" fmla="*/ 801 w 801"/>
                <a:gd name="T17" fmla="*/ 267 h 303"/>
                <a:gd name="T18" fmla="*/ 801 w 801"/>
                <a:gd name="T19" fmla="*/ 36 h 303"/>
                <a:gd name="T20" fmla="*/ 789 w 801"/>
                <a:gd name="T21" fmla="*/ 12 h 303"/>
                <a:gd name="T22" fmla="*/ 765 w 801"/>
                <a:gd name="T23" fmla="*/ 0 h 303"/>
                <a:gd name="T24" fmla="*/ 37 w 801"/>
                <a:gd name="T25" fmla="*/ 0 h 3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1" h="303">
                  <a:moveTo>
                    <a:pt x="37" y="0"/>
                  </a:moveTo>
                  <a:lnTo>
                    <a:pt x="12" y="12"/>
                  </a:lnTo>
                  <a:lnTo>
                    <a:pt x="0" y="36"/>
                  </a:lnTo>
                  <a:lnTo>
                    <a:pt x="0" y="267"/>
                  </a:lnTo>
                  <a:lnTo>
                    <a:pt x="12" y="291"/>
                  </a:lnTo>
                  <a:lnTo>
                    <a:pt x="37" y="303"/>
                  </a:lnTo>
                  <a:lnTo>
                    <a:pt x="765" y="303"/>
                  </a:lnTo>
                  <a:lnTo>
                    <a:pt x="789" y="291"/>
                  </a:lnTo>
                  <a:lnTo>
                    <a:pt x="801" y="267"/>
                  </a:lnTo>
                  <a:lnTo>
                    <a:pt x="801" y="36"/>
                  </a:lnTo>
                  <a:lnTo>
                    <a:pt x="789" y="12"/>
                  </a:lnTo>
                  <a:lnTo>
                    <a:pt x="765" y="0"/>
                  </a:lnTo>
                  <a:lnTo>
                    <a:pt x="37"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5" name="Rectangle 684094">
              <a:extLst>
                <a:ext uri="{FF2B5EF4-FFF2-40B4-BE49-F238E27FC236}">
                  <a16:creationId xmlns:a16="http://schemas.microsoft.com/office/drawing/2014/main" id="{7BFB0D4A-37D8-4130-9DE6-E6CAFEA25B91}"/>
                </a:ext>
              </a:extLst>
            </p:cNvPr>
            <p:cNvSpPr>
              <a:spLocks noChangeArrowheads="1"/>
            </p:cNvSpPr>
            <p:nvPr/>
          </p:nvSpPr>
          <p:spPr bwMode="auto">
            <a:xfrm>
              <a:off x="4619" y="2699"/>
              <a:ext cx="5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56" name="Rectangle 684095">
              <a:extLst>
                <a:ext uri="{FF2B5EF4-FFF2-40B4-BE49-F238E27FC236}">
                  <a16:creationId xmlns:a16="http://schemas.microsoft.com/office/drawing/2014/main" id="{E6B017AB-B2AC-4AEA-9BD0-DF370EA005E4}"/>
                </a:ext>
              </a:extLst>
            </p:cNvPr>
            <p:cNvSpPr>
              <a:spLocks noChangeArrowheads="1"/>
            </p:cNvSpPr>
            <p:nvPr/>
          </p:nvSpPr>
          <p:spPr bwMode="auto">
            <a:xfrm>
              <a:off x="4740" y="279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700">
                  <a:solidFill>
                    <a:srgbClr val="000000"/>
                  </a:solidFill>
                  <a:latin typeface="宋体" panose="02010600030101010101" pitchFamily="2" charset="-122"/>
                </a:rPr>
                <a:t>结束</a:t>
              </a:r>
              <a:endParaRPr lang="zh-CN" altLang="en-US" sz="1800"/>
            </a:p>
          </p:txBody>
        </p:sp>
        <p:sp>
          <p:nvSpPr>
            <p:cNvPr id="124957" name="Rectangle 684098">
              <a:extLst>
                <a:ext uri="{FF2B5EF4-FFF2-40B4-BE49-F238E27FC236}">
                  <a16:creationId xmlns:a16="http://schemas.microsoft.com/office/drawing/2014/main" id="{52B0B1E5-79A8-489A-A610-80FAAE639774}"/>
                </a:ext>
              </a:extLst>
            </p:cNvPr>
            <p:cNvSpPr>
              <a:spLocks noChangeArrowheads="1"/>
            </p:cNvSpPr>
            <p:nvPr/>
          </p:nvSpPr>
          <p:spPr bwMode="auto">
            <a:xfrm>
              <a:off x="3742" y="1969"/>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58" name="Rectangle 684099">
              <a:extLst>
                <a:ext uri="{FF2B5EF4-FFF2-40B4-BE49-F238E27FC236}">
                  <a16:creationId xmlns:a16="http://schemas.microsoft.com/office/drawing/2014/main" id="{8C0667E1-363F-44B2-85E1-72B42D61F95D}"/>
                </a:ext>
              </a:extLst>
            </p:cNvPr>
            <p:cNvSpPr>
              <a:spLocks noChangeArrowheads="1"/>
            </p:cNvSpPr>
            <p:nvPr/>
          </p:nvSpPr>
          <p:spPr bwMode="auto">
            <a:xfrm>
              <a:off x="4059" y="2614"/>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Courier New" panose="02070309020205020404" pitchFamily="49" charset="0"/>
                </a:rPr>
                <a:t>Y</a:t>
              </a:r>
              <a:endParaRPr lang="en-US" altLang="zh-CN" sz="1800"/>
            </a:p>
          </p:txBody>
        </p:sp>
        <p:sp>
          <p:nvSpPr>
            <p:cNvPr id="124959" name="Rectangle 684101">
              <a:extLst>
                <a:ext uri="{FF2B5EF4-FFF2-40B4-BE49-F238E27FC236}">
                  <a16:creationId xmlns:a16="http://schemas.microsoft.com/office/drawing/2014/main" id="{4060F3D2-604B-42C4-B591-1D54D76E95E4}"/>
                </a:ext>
              </a:extLst>
            </p:cNvPr>
            <p:cNvSpPr>
              <a:spLocks noChangeArrowheads="1"/>
            </p:cNvSpPr>
            <p:nvPr/>
          </p:nvSpPr>
          <p:spPr bwMode="auto">
            <a:xfrm>
              <a:off x="3424" y="3067"/>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00"/>
                  </a:solidFill>
                  <a:latin typeface="Courier New" panose="02070309020205020404" pitchFamily="49" charset="0"/>
                </a:rPr>
                <a:t>N</a:t>
              </a:r>
              <a:endParaRPr lang="en-US" altLang="zh-CN" sz="1800"/>
            </a:p>
          </p:txBody>
        </p:sp>
        <p:sp>
          <p:nvSpPr>
            <p:cNvPr id="124960" name="Straight Connector 684102">
              <a:extLst>
                <a:ext uri="{FF2B5EF4-FFF2-40B4-BE49-F238E27FC236}">
                  <a16:creationId xmlns:a16="http://schemas.microsoft.com/office/drawing/2014/main" id="{7CCFB7B1-14B4-4576-86A8-73EBCD69ABC3}"/>
                </a:ext>
              </a:extLst>
            </p:cNvPr>
            <p:cNvSpPr>
              <a:spLocks noChangeShapeType="1"/>
            </p:cNvSpPr>
            <p:nvPr/>
          </p:nvSpPr>
          <p:spPr bwMode="auto">
            <a:xfrm>
              <a:off x="3787" y="2840"/>
              <a:ext cx="6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4961" name="Text Box 684103">
              <a:extLst>
                <a:ext uri="{FF2B5EF4-FFF2-40B4-BE49-F238E27FC236}">
                  <a16:creationId xmlns:a16="http://schemas.microsoft.com/office/drawing/2014/main" id="{119B0E46-1F22-4F8C-8B0F-A86CF94480F3}"/>
                </a:ext>
              </a:extLst>
            </p:cNvPr>
            <p:cNvSpPr txBox="1">
              <a:spLocks noChangeArrowheads="1"/>
            </p:cNvSpPr>
            <p:nvPr/>
          </p:nvSpPr>
          <p:spPr bwMode="auto">
            <a:xfrm>
              <a:off x="3107" y="329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执行</a:t>
              </a:r>
            </a:p>
          </p:txBody>
        </p:sp>
        <p:sp>
          <p:nvSpPr>
            <p:cNvPr id="124962" name="Rectangle 684104">
              <a:extLst>
                <a:ext uri="{FF2B5EF4-FFF2-40B4-BE49-F238E27FC236}">
                  <a16:creationId xmlns:a16="http://schemas.microsoft.com/office/drawing/2014/main" id="{44BDEB17-F29C-45F2-B579-504280C39C90}"/>
                </a:ext>
              </a:extLst>
            </p:cNvPr>
            <p:cNvSpPr>
              <a:spLocks noChangeArrowheads="1"/>
            </p:cNvSpPr>
            <p:nvPr/>
          </p:nvSpPr>
          <p:spPr bwMode="auto">
            <a:xfrm>
              <a:off x="2653" y="3294"/>
              <a:ext cx="1316"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24963" name="Straight Connector 684105">
              <a:extLst>
                <a:ext uri="{FF2B5EF4-FFF2-40B4-BE49-F238E27FC236}">
                  <a16:creationId xmlns:a16="http://schemas.microsoft.com/office/drawing/2014/main" id="{E2BAFB40-A310-4AC1-A298-5A8D330118EE}"/>
                </a:ext>
              </a:extLst>
            </p:cNvPr>
            <p:cNvSpPr>
              <a:spLocks noChangeShapeType="1"/>
            </p:cNvSpPr>
            <p:nvPr/>
          </p:nvSpPr>
          <p:spPr bwMode="auto">
            <a:xfrm>
              <a:off x="2109" y="3430"/>
              <a:ext cx="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4" name="Straight Connector 684106">
              <a:extLst>
                <a:ext uri="{FF2B5EF4-FFF2-40B4-BE49-F238E27FC236}">
                  <a16:creationId xmlns:a16="http://schemas.microsoft.com/office/drawing/2014/main" id="{1BA40089-001F-45BF-B194-932F49B31F38}"/>
                </a:ext>
              </a:extLst>
            </p:cNvPr>
            <p:cNvSpPr>
              <a:spLocks noChangeShapeType="1"/>
            </p:cNvSpPr>
            <p:nvPr/>
          </p:nvSpPr>
          <p:spPr bwMode="auto">
            <a:xfrm flipV="1">
              <a:off x="2109" y="1207"/>
              <a:ext cx="0" cy="2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5" name="Straight Connector 684107">
              <a:extLst>
                <a:ext uri="{FF2B5EF4-FFF2-40B4-BE49-F238E27FC236}">
                  <a16:creationId xmlns:a16="http://schemas.microsoft.com/office/drawing/2014/main" id="{33FCA896-2B30-4D99-9A41-0D5680C2594F}"/>
                </a:ext>
              </a:extLst>
            </p:cNvPr>
            <p:cNvSpPr>
              <a:spLocks noChangeShapeType="1"/>
            </p:cNvSpPr>
            <p:nvPr/>
          </p:nvSpPr>
          <p:spPr bwMode="auto">
            <a:xfrm>
              <a:off x="2109" y="1207"/>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689153">
            <a:extLst>
              <a:ext uri="{FF2B5EF4-FFF2-40B4-BE49-F238E27FC236}">
                <a16:creationId xmlns:a16="http://schemas.microsoft.com/office/drawing/2014/main" id="{1CE1F016-B4BA-40B2-8BF0-0193CD125A79}"/>
              </a:ext>
            </a:extLst>
          </p:cNvPr>
          <p:cNvSpPr>
            <a:spLocks noGrp="1" noChangeArrowheads="1"/>
          </p:cNvSpPr>
          <p:nvPr>
            <p:ph type="title"/>
          </p:nvPr>
        </p:nvSpPr>
        <p:spPr/>
        <p:txBody>
          <a:bodyPr/>
          <a:lstStyle/>
          <a:p>
            <a:pPr eaLnBrk="1" hangingPunct="1"/>
            <a:r>
              <a:rPr lang="zh-CN" altLang="en-US"/>
              <a:t>指令的执行过程</a:t>
            </a:r>
          </a:p>
        </p:txBody>
      </p:sp>
      <p:sp>
        <p:nvSpPr>
          <p:cNvPr id="125955" name="Text Placeholder 689154">
            <a:extLst>
              <a:ext uri="{FF2B5EF4-FFF2-40B4-BE49-F238E27FC236}">
                <a16:creationId xmlns:a16="http://schemas.microsoft.com/office/drawing/2014/main" id="{B1BF04BB-9D93-44A4-8C51-F50FE7548FE9}"/>
              </a:ext>
            </a:extLst>
          </p:cNvPr>
          <p:cNvSpPr>
            <a:spLocks noGrp="1" noChangeArrowheads="1"/>
          </p:cNvSpPr>
          <p:nvPr>
            <p:ph idx="1"/>
          </p:nvPr>
        </p:nvSpPr>
        <p:spPr>
          <a:xfrm>
            <a:off x="457200" y="1052513"/>
            <a:ext cx="8229600" cy="4857750"/>
          </a:xfrm>
        </p:spPr>
        <p:txBody>
          <a:bodyPr/>
          <a:lstStyle/>
          <a:p>
            <a:pPr eaLnBrk="1" hangingPunct="1"/>
            <a:r>
              <a:rPr lang="zh-CN" altLang="en-US" sz="2800"/>
              <a:t>取指</a:t>
            </a:r>
          </a:p>
          <a:p>
            <a:pPr lvl="1" eaLnBrk="1" hangingPunct="1"/>
            <a:r>
              <a:rPr lang="zh-CN" altLang="en-US" sz="2400"/>
              <a:t>根据</a:t>
            </a:r>
            <a:r>
              <a:rPr lang="en-US" altLang="zh-CN" sz="2400"/>
              <a:t>PC</a:t>
            </a:r>
            <a:r>
              <a:rPr lang="zh-CN" altLang="en-US" sz="2400"/>
              <a:t>访存读取当前要执行的指令</a:t>
            </a:r>
          </a:p>
          <a:p>
            <a:pPr lvl="1" eaLnBrk="1" hangingPunct="1"/>
            <a:r>
              <a:rPr lang="en-US" altLang="zh-CN" sz="2400"/>
              <a:t>PC</a:t>
            </a:r>
            <a:r>
              <a:rPr lang="zh-CN" altLang="en-US" sz="2400"/>
              <a:t>＋</a:t>
            </a:r>
            <a:r>
              <a:rPr lang="en-US" altLang="zh-CN" sz="2400"/>
              <a:t>1</a:t>
            </a:r>
          </a:p>
          <a:p>
            <a:pPr eaLnBrk="1" hangingPunct="1"/>
            <a:r>
              <a:rPr lang="zh-CN" altLang="en-US" sz="2800"/>
              <a:t>译码</a:t>
            </a:r>
          </a:p>
          <a:p>
            <a:pPr lvl="1" eaLnBrk="1" hangingPunct="1"/>
            <a:r>
              <a:rPr lang="zh-CN" altLang="en-US" sz="2400"/>
              <a:t>识别指令字中的操作类型，产生相应的控制信号</a:t>
            </a:r>
          </a:p>
          <a:p>
            <a:pPr eaLnBrk="1" hangingPunct="1"/>
            <a:r>
              <a:rPr lang="zh-CN" altLang="en-US" sz="2800"/>
              <a:t>取操作数</a:t>
            </a:r>
          </a:p>
          <a:p>
            <a:pPr lvl="1" eaLnBrk="1" hangingPunct="1"/>
            <a:r>
              <a:rPr lang="zh-CN" altLang="en-US" sz="2400"/>
              <a:t>根据指令字的地址域访存</a:t>
            </a:r>
          </a:p>
          <a:p>
            <a:pPr eaLnBrk="1" hangingPunct="1"/>
            <a:r>
              <a:rPr lang="zh-CN" altLang="en-US" sz="2800"/>
              <a:t>执行</a:t>
            </a:r>
          </a:p>
          <a:p>
            <a:pPr eaLnBrk="1" hangingPunct="1"/>
            <a:r>
              <a:rPr lang="zh-CN" altLang="en-US" sz="2800"/>
              <a:t>写回</a:t>
            </a:r>
          </a:p>
        </p:txBody>
      </p:sp>
      <p:graphicFrame>
        <p:nvGraphicFramePr>
          <p:cNvPr id="147459" name="Object 4">
            <a:extLst>
              <a:ext uri="{FF2B5EF4-FFF2-40B4-BE49-F238E27FC236}">
                <a16:creationId xmlns:a16="http://schemas.microsoft.com/office/drawing/2014/main" id="{15F8A9C5-2459-4592-91E2-2197A15AACA2}"/>
              </a:ext>
            </a:extLst>
          </p:cNvPr>
          <p:cNvGraphicFramePr>
            <a:graphicFrameLocks noChangeAspect="1"/>
          </p:cNvGraphicFramePr>
          <p:nvPr/>
        </p:nvGraphicFramePr>
        <p:xfrm>
          <a:off x="5037138" y="3540125"/>
          <a:ext cx="4089400" cy="3290888"/>
        </p:xfrm>
        <a:graphic>
          <a:graphicData uri="http://schemas.openxmlformats.org/presentationml/2006/ole">
            <mc:AlternateContent xmlns:mc="http://schemas.openxmlformats.org/markup-compatibility/2006">
              <mc:Choice xmlns:v="urn:schemas-microsoft-com:vml" Requires="v">
                <p:oleObj spid="_x0000_s126114" r:id="rId3" imgW="5563377" imgH="4476190" progId="Paint.Picture">
                  <p:embed/>
                </p:oleObj>
              </mc:Choice>
              <mc:Fallback>
                <p:oleObj r:id="rId3" imgW="5563377" imgH="447619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138" y="3540125"/>
                        <a:ext cx="4089400"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8F1D5C3E-073B-4A5E-A7D2-B0F37D011B75}"/>
              </a:ext>
            </a:extLst>
          </p:cNvPr>
          <p:cNvSpPr/>
          <p:nvPr/>
        </p:nvSpPr>
        <p:spPr>
          <a:xfrm>
            <a:off x="5868988" y="1989138"/>
            <a:ext cx="1727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指令</a:t>
            </a:r>
          </a:p>
        </p:txBody>
      </p:sp>
      <p:sp>
        <p:nvSpPr>
          <p:cNvPr id="3" name="矩形 2">
            <a:extLst>
              <a:ext uri="{FF2B5EF4-FFF2-40B4-BE49-F238E27FC236}">
                <a16:creationId xmlns:a16="http://schemas.microsoft.com/office/drawing/2014/main" id="{E4CEB567-04E7-4B46-B494-68B71A21FE3B}"/>
              </a:ext>
            </a:extLst>
          </p:cNvPr>
          <p:cNvSpPr/>
          <p:nvPr/>
        </p:nvSpPr>
        <p:spPr>
          <a:xfrm>
            <a:off x="7850188" y="2819400"/>
            <a:ext cx="12763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400" b="1" noProof="1">
                <a:solidFill>
                  <a:srgbClr val="C00000"/>
                </a:solidFill>
              </a:rPr>
              <a:t>控制</a:t>
            </a:r>
          </a:p>
        </p:txBody>
      </p:sp>
      <p:sp>
        <p:nvSpPr>
          <p:cNvPr id="4" name="环形箭头 3">
            <a:extLst>
              <a:ext uri="{FF2B5EF4-FFF2-40B4-BE49-F238E27FC236}">
                <a16:creationId xmlns:a16="http://schemas.microsoft.com/office/drawing/2014/main" id="{4CBAB4DF-0262-42D5-AF4D-9BF832D37EE8}"/>
              </a:ext>
            </a:extLst>
          </p:cNvPr>
          <p:cNvSpPr/>
          <p:nvPr/>
        </p:nvSpPr>
        <p:spPr>
          <a:xfrm rot="2280000">
            <a:off x="7281863" y="1300163"/>
            <a:ext cx="1655762" cy="18002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chemeClr val="tx1"/>
              </a:solidFill>
            </a:endParaRPr>
          </a:p>
        </p:txBody>
      </p:sp>
      <p:sp>
        <p:nvSpPr>
          <p:cNvPr id="5" name="环形箭头 4">
            <a:extLst>
              <a:ext uri="{FF2B5EF4-FFF2-40B4-BE49-F238E27FC236}">
                <a16:creationId xmlns:a16="http://schemas.microsoft.com/office/drawing/2014/main" id="{909669D9-803B-4646-9F42-93EAC98DCC08}"/>
              </a:ext>
            </a:extLst>
          </p:cNvPr>
          <p:cNvSpPr/>
          <p:nvPr/>
        </p:nvSpPr>
        <p:spPr>
          <a:xfrm rot="7380000">
            <a:off x="7496176" y="3025775"/>
            <a:ext cx="1657350" cy="18002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chemeClr val="tx1"/>
              </a:solidFill>
            </a:endParaRPr>
          </a:p>
        </p:txBody>
      </p:sp>
      <p:sp>
        <p:nvSpPr>
          <p:cNvPr id="6" name="环形箭头 5">
            <a:extLst>
              <a:ext uri="{FF2B5EF4-FFF2-40B4-BE49-F238E27FC236}">
                <a16:creationId xmlns:a16="http://schemas.microsoft.com/office/drawing/2014/main" id="{FCFCAFDE-F7CA-45B4-A194-38914305D8BC}"/>
              </a:ext>
            </a:extLst>
          </p:cNvPr>
          <p:cNvSpPr/>
          <p:nvPr/>
        </p:nvSpPr>
        <p:spPr>
          <a:xfrm rot="5400000">
            <a:off x="7190581" y="5226844"/>
            <a:ext cx="1655763" cy="18002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chemeClr val="tx1"/>
              </a:solidFill>
            </a:endParaRPr>
          </a:p>
        </p:txBody>
      </p:sp>
      <p:sp>
        <p:nvSpPr>
          <p:cNvPr id="7" name="环形箭头 6">
            <a:extLst>
              <a:ext uri="{FF2B5EF4-FFF2-40B4-BE49-F238E27FC236}">
                <a16:creationId xmlns:a16="http://schemas.microsoft.com/office/drawing/2014/main" id="{26C75540-7F3A-4CBF-B733-7CB19A4AC045}"/>
              </a:ext>
            </a:extLst>
          </p:cNvPr>
          <p:cNvSpPr/>
          <p:nvPr/>
        </p:nvSpPr>
        <p:spPr>
          <a:xfrm rot="13620000">
            <a:off x="4622007" y="5022056"/>
            <a:ext cx="1624012" cy="18002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blinds(horizontal)">
                                      <p:cBhvr>
                                        <p:cTn id="7" dur="500"/>
                                        <p:tgtEl>
                                          <p:spTgt spid="147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59745">
            <a:extLst>
              <a:ext uri="{FF2B5EF4-FFF2-40B4-BE49-F238E27FC236}">
                <a16:creationId xmlns:a16="http://schemas.microsoft.com/office/drawing/2014/main" id="{D1B0DE91-935E-4D99-B4A6-D471F92AE777}"/>
              </a:ext>
            </a:extLst>
          </p:cNvPr>
          <p:cNvSpPr>
            <a:spLocks noGrp="1" noChangeArrowheads="1"/>
          </p:cNvSpPr>
          <p:nvPr>
            <p:ph type="title"/>
          </p:nvPr>
        </p:nvSpPr>
        <p:spPr/>
        <p:txBody>
          <a:bodyPr/>
          <a:lstStyle/>
          <a:p>
            <a:pPr eaLnBrk="1" hangingPunct="1"/>
            <a:r>
              <a:rPr lang="zh-CN" altLang="en-US" sz="3200" dirty="0"/>
              <a:t>真空管</a:t>
            </a:r>
            <a:r>
              <a:rPr lang="en-US" altLang="zh-CN" sz="3200" dirty="0"/>
              <a:t>------------</a:t>
            </a:r>
            <a:r>
              <a:rPr lang="zh-CN" altLang="en-US" sz="3200" dirty="0"/>
              <a:t>晶体管</a:t>
            </a:r>
            <a:endParaRPr lang="en-US" altLang="zh-CN" sz="3200" dirty="0"/>
          </a:p>
        </p:txBody>
      </p:sp>
      <p:sp>
        <p:nvSpPr>
          <p:cNvPr id="116739" name="Text Placeholder 159746">
            <a:extLst>
              <a:ext uri="{FF2B5EF4-FFF2-40B4-BE49-F238E27FC236}">
                <a16:creationId xmlns:a16="http://schemas.microsoft.com/office/drawing/2014/main" id="{4017F55D-CFBA-4DAE-A48F-3FFC11FDE375}"/>
              </a:ext>
            </a:extLst>
          </p:cNvPr>
          <p:cNvSpPr>
            <a:spLocks noGrp="1" noChangeArrowheads="1"/>
          </p:cNvSpPr>
          <p:nvPr>
            <p:ph idx="1"/>
          </p:nvPr>
        </p:nvSpPr>
        <p:spPr/>
        <p:txBody>
          <a:bodyPr/>
          <a:lstStyle/>
          <a:p>
            <a:pPr marL="0" indent="0" eaLnBrk="1" hangingPunct="1">
              <a:buNone/>
            </a:pPr>
            <a:r>
              <a:rPr lang="zh-CN" altLang="en-US" dirty="0"/>
              <a:t>第一台小型计算机：</a:t>
            </a:r>
            <a:r>
              <a:rPr lang="en-US" altLang="zh-CN" dirty="0"/>
              <a:t>PDP-1</a:t>
            </a:r>
          </a:p>
          <a:p>
            <a:pPr eaLnBrk="1" hangingPunct="1"/>
            <a:r>
              <a:rPr lang="en-US" altLang="zh-CN" dirty="0"/>
              <a:t>1957</a:t>
            </a:r>
            <a:r>
              <a:rPr lang="zh-CN" altLang="en-US" dirty="0"/>
              <a:t>年由</a:t>
            </a:r>
            <a:r>
              <a:rPr lang="en-US" altLang="zh-CN" dirty="0"/>
              <a:t>DEC</a:t>
            </a:r>
            <a:r>
              <a:rPr lang="zh-CN" altLang="en-US" dirty="0"/>
              <a:t>公司生产</a:t>
            </a:r>
          </a:p>
          <a:p>
            <a:pPr eaLnBrk="1" hangingPunct="1"/>
            <a:r>
              <a:rPr lang="zh-CN" altLang="en-US" dirty="0"/>
              <a:t>第二代计算机（晶体管）</a:t>
            </a:r>
          </a:p>
          <a:p>
            <a:pPr eaLnBrk="1" hangingPunct="1"/>
            <a:r>
              <a:rPr lang="en-US" altLang="zh-CN" dirty="0"/>
              <a:t>18</a:t>
            </a:r>
            <a:r>
              <a:rPr lang="zh-CN" altLang="en-US" dirty="0"/>
              <a:t>位字长，</a:t>
            </a:r>
            <a:r>
              <a:rPr lang="en-US" altLang="zh-CN" dirty="0"/>
              <a:t>4K</a:t>
            </a:r>
            <a:r>
              <a:rPr lang="zh-CN" altLang="en-US" dirty="0"/>
              <a:t>内存，机器周期为</a:t>
            </a:r>
            <a:r>
              <a:rPr lang="en-US" altLang="zh-CN" dirty="0"/>
              <a:t>5</a:t>
            </a:r>
            <a:r>
              <a:rPr lang="zh-CN" altLang="en-US" dirty="0"/>
              <a:t>微秒</a:t>
            </a:r>
          </a:p>
          <a:p>
            <a:pPr eaLnBrk="1" hangingPunct="1"/>
            <a:r>
              <a:rPr lang="zh-CN" altLang="en-US" dirty="0"/>
              <a:t>售价</a:t>
            </a:r>
            <a:r>
              <a:rPr lang="en-US" altLang="zh-CN" dirty="0"/>
              <a:t>120000</a:t>
            </a:r>
            <a:r>
              <a:rPr lang="zh-CN" altLang="en-US" dirty="0"/>
              <a:t>美元，售出</a:t>
            </a:r>
            <a:r>
              <a:rPr lang="en-US" altLang="zh-CN" dirty="0"/>
              <a:t>50</a:t>
            </a:r>
            <a:r>
              <a:rPr lang="zh-CN" altLang="en-US" dirty="0"/>
              <a:t>台。</a:t>
            </a:r>
          </a:p>
          <a:p>
            <a:pPr eaLnBrk="1" hangingPunct="1"/>
            <a:endParaRPr lang="zh-CN" altLang="en-US" dirty="0"/>
          </a:p>
          <a:p>
            <a:pPr eaLnBrk="1" hangingPunct="1"/>
            <a:r>
              <a:rPr lang="zh-CN" altLang="en-US" dirty="0"/>
              <a:t>开创了计算机产业！</a:t>
            </a:r>
          </a:p>
          <a:p>
            <a:pPr eaLnBrk="1" hangingPunct="1"/>
            <a:endParaRPr lang="zh-CN" altLang="en-US" dirty="0"/>
          </a:p>
        </p:txBody>
      </p:sp>
    </p:spTree>
    <p:extLst>
      <p:ext uri="{BB962C8B-B14F-4D97-AF65-F5344CB8AC3E}">
        <p14:creationId xmlns:p14="http://schemas.microsoft.com/office/powerpoint/2010/main" val="435704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39E1A4ED-EAAD-4B06-B1B0-380E57CDD6D7}"/>
              </a:ext>
            </a:extLst>
          </p:cNvPr>
          <p:cNvSpPr>
            <a:spLocks noGrp="1" noChangeArrowheads="1"/>
          </p:cNvSpPr>
          <p:nvPr>
            <p:ph type="title"/>
          </p:nvPr>
        </p:nvSpPr>
        <p:spPr/>
        <p:txBody>
          <a:bodyPr/>
          <a:lstStyle/>
          <a:p>
            <a:r>
              <a:rPr lang="en-US" altLang="zh-CN"/>
              <a:t>DEC   PDP-1</a:t>
            </a:r>
            <a:endParaRPr lang="zh-CN" altLang="en-US"/>
          </a:p>
        </p:txBody>
      </p:sp>
      <p:pic>
        <p:nvPicPr>
          <p:cNvPr id="118787" name="Picture 2">
            <a:extLst>
              <a:ext uri="{FF2B5EF4-FFF2-40B4-BE49-F238E27FC236}">
                <a16:creationId xmlns:a16="http://schemas.microsoft.com/office/drawing/2014/main" id="{6E351EC3-CD5D-499E-8A1E-8BC614A3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TextBox 3">
            <a:extLst>
              <a:ext uri="{FF2B5EF4-FFF2-40B4-BE49-F238E27FC236}">
                <a16:creationId xmlns:a16="http://schemas.microsoft.com/office/drawing/2014/main" id="{4A5FECC1-E85B-46C1-9ED2-286C5F89E9A9}"/>
              </a:ext>
            </a:extLst>
          </p:cNvPr>
          <p:cNvSpPr txBox="1">
            <a:spLocks noChangeArrowheads="1"/>
          </p:cNvSpPr>
          <p:nvPr/>
        </p:nvSpPr>
        <p:spPr bwMode="auto">
          <a:xfrm>
            <a:off x="2916238" y="6524625"/>
            <a:ext cx="3671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PDP-1  </a:t>
            </a:r>
            <a:r>
              <a:rPr lang="zh-CN" altLang="en-US" sz="1800"/>
              <a:t>第一台小型机</a:t>
            </a:r>
          </a:p>
        </p:txBody>
      </p:sp>
    </p:spTree>
    <p:extLst>
      <p:ext uri="{BB962C8B-B14F-4D97-AF65-F5344CB8AC3E}">
        <p14:creationId xmlns:p14="http://schemas.microsoft.com/office/powerpoint/2010/main" val="33282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733A5343-274D-46F8-96CE-9FBDFFF16F19}"/>
              </a:ext>
            </a:extLst>
          </p:cNvPr>
          <p:cNvSpPr>
            <a:spLocks noGrp="1" noChangeArrowheads="1"/>
          </p:cNvSpPr>
          <p:nvPr>
            <p:ph type="title"/>
          </p:nvPr>
        </p:nvSpPr>
        <p:spPr/>
        <p:txBody>
          <a:bodyPr/>
          <a:lstStyle/>
          <a:p>
            <a:r>
              <a:rPr lang="zh-CN" altLang="en-US" dirty="0"/>
              <a:t>大规模集成电路  </a:t>
            </a:r>
            <a:r>
              <a:rPr lang="en-US" altLang="zh-CN" dirty="0"/>
              <a:t>IBM 1401</a:t>
            </a:r>
            <a:endParaRPr lang="zh-CN" altLang="en-US" dirty="0"/>
          </a:p>
        </p:txBody>
      </p:sp>
      <p:pic>
        <p:nvPicPr>
          <p:cNvPr id="119811" name="Picture 2">
            <a:extLst>
              <a:ext uri="{FF2B5EF4-FFF2-40B4-BE49-F238E27FC236}">
                <a16:creationId xmlns:a16="http://schemas.microsoft.com/office/drawing/2014/main" id="{AD9F68E7-7B46-4519-A2ED-E71E5CE66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28700"/>
            <a:ext cx="3265487"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3">
            <a:extLst>
              <a:ext uri="{FF2B5EF4-FFF2-40B4-BE49-F238E27FC236}">
                <a16:creationId xmlns:a16="http://schemas.microsoft.com/office/drawing/2014/main" id="{C3608C69-5638-4B1B-801A-379235226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28700"/>
            <a:ext cx="3254375" cy="578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512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4337">
            <a:extLst>
              <a:ext uri="{FF2B5EF4-FFF2-40B4-BE49-F238E27FC236}">
                <a16:creationId xmlns:a16="http://schemas.microsoft.com/office/drawing/2014/main" id="{D6293DFC-73B6-44BF-9CD8-323FB4BE6181}"/>
              </a:ext>
            </a:extLst>
          </p:cNvPr>
          <p:cNvSpPr>
            <a:spLocks noGrp="1" noChangeArrowheads="1"/>
          </p:cNvSpPr>
          <p:nvPr>
            <p:ph type="title"/>
          </p:nvPr>
        </p:nvSpPr>
        <p:spPr>
          <a:xfrm>
            <a:off x="107950" y="260350"/>
            <a:ext cx="8229600" cy="706438"/>
          </a:xfrm>
        </p:spPr>
        <p:txBody>
          <a:bodyPr/>
          <a:lstStyle/>
          <a:p>
            <a:pPr eaLnBrk="1" hangingPunct="1"/>
            <a:r>
              <a:rPr lang="zh-CN" altLang="en-US"/>
              <a:t>什么是计算机？</a:t>
            </a:r>
          </a:p>
        </p:txBody>
      </p:sp>
      <p:sp>
        <p:nvSpPr>
          <p:cNvPr id="133123" name="Text Placeholder 14339">
            <a:extLst>
              <a:ext uri="{FF2B5EF4-FFF2-40B4-BE49-F238E27FC236}">
                <a16:creationId xmlns:a16="http://schemas.microsoft.com/office/drawing/2014/main" id="{8D1BF049-BA2B-41A7-A670-AF8811F3F69A}"/>
              </a:ext>
            </a:extLst>
          </p:cNvPr>
          <p:cNvSpPr>
            <a:spLocks noGrp="1" noChangeArrowheads="1"/>
          </p:cNvSpPr>
          <p:nvPr>
            <p:ph type="body" sz="half" idx="2"/>
          </p:nvPr>
        </p:nvSpPr>
        <p:spPr>
          <a:xfrm>
            <a:off x="5105400" y="1905000"/>
            <a:ext cx="3810000" cy="4114800"/>
          </a:xfrm>
        </p:spPr>
        <p:txBody>
          <a:bodyPr/>
          <a:lstStyle/>
          <a:p>
            <a:pPr eaLnBrk="1" hangingPunct="1"/>
            <a:r>
              <a:rPr lang="zh-CN" altLang="en-US" sz="2800"/>
              <a:t>功能部件</a:t>
            </a:r>
          </a:p>
          <a:p>
            <a:pPr lvl="1" eaLnBrk="1" hangingPunct="1"/>
            <a:r>
              <a:rPr lang="en-US" altLang="zh-CN" sz="2400"/>
              <a:t>CPU</a:t>
            </a:r>
          </a:p>
          <a:p>
            <a:pPr lvl="2" eaLnBrk="1" hangingPunct="1"/>
            <a:r>
              <a:rPr lang="en-US" altLang="zh-CN" sz="2000"/>
              <a:t>Data Path</a:t>
            </a:r>
          </a:p>
          <a:p>
            <a:pPr lvl="2" eaLnBrk="1" hangingPunct="1"/>
            <a:r>
              <a:rPr lang="en-US" altLang="zh-CN" sz="2000"/>
              <a:t>Controller</a:t>
            </a:r>
          </a:p>
          <a:p>
            <a:pPr lvl="1" eaLnBrk="1" hangingPunct="1"/>
            <a:r>
              <a:rPr lang="en-US" altLang="zh-CN" sz="2400"/>
              <a:t>Memory</a:t>
            </a:r>
          </a:p>
          <a:p>
            <a:pPr lvl="1" eaLnBrk="1" hangingPunct="1"/>
            <a:r>
              <a:rPr lang="en-US" altLang="zh-CN" sz="2400"/>
              <a:t>I/O</a:t>
            </a:r>
          </a:p>
        </p:txBody>
      </p:sp>
      <p:pic>
        <p:nvPicPr>
          <p:cNvPr id="133124" name="Content Placeholder 14340" descr="C:\My Documents\Pictures\pentium.gif">
            <a:extLst>
              <a:ext uri="{FF2B5EF4-FFF2-40B4-BE49-F238E27FC236}">
                <a16:creationId xmlns:a16="http://schemas.microsoft.com/office/drawing/2014/main" id="{A66D81FB-D8E7-47D7-84A7-7E528E8A4D9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85800" y="1676400"/>
            <a:ext cx="4173538" cy="4486275"/>
          </a:xfrm>
        </p:spPr>
      </p:pic>
      <p:sp>
        <p:nvSpPr>
          <p:cNvPr id="133125" name="Text Box 14343">
            <a:extLst>
              <a:ext uri="{FF2B5EF4-FFF2-40B4-BE49-F238E27FC236}">
                <a16:creationId xmlns:a16="http://schemas.microsoft.com/office/drawing/2014/main" id="{1F643C07-5B17-4EB2-86BD-FF03FAB9340B}"/>
              </a:ext>
            </a:extLst>
          </p:cNvPr>
          <p:cNvSpPr txBox="1">
            <a:spLocks noChangeArrowheads="1"/>
          </p:cNvSpPr>
          <p:nvPr/>
        </p:nvSpPr>
        <p:spPr bwMode="auto">
          <a:xfrm>
            <a:off x="1752600" y="62484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latin typeface="Times New Roman" panose="02020603050405020304" pitchFamily="18" charset="0"/>
              </a:rPr>
              <a:t>Intel Pentium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5361">
            <a:extLst>
              <a:ext uri="{FF2B5EF4-FFF2-40B4-BE49-F238E27FC236}">
                <a16:creationId xmlns:a16="http://schemas.microsoft.com/office/drawing/2014/main" id="{467ECD08-9C87-402D-A073-9D75CF53FFCF}"/>
              </a:ext>
            </a:extLst>
          </p:cNvPr>
          <p:cNvSpPr>
            <a:spLocks noGrp="1" noChangeArrowheads="1"/>
          </p:cNvSpPr>
          <p:nvPr>
            <p:ph type="title"/>
          </p:nvPr>
        </p:nvSpPr>
        <p:spPr>
          <a:xfrm>
            <a:off x="179388" y="188913"/>
            <a:ext cx="7772400" cy="990600"/>
          </a:xfrm>
        </p:spPr>
        <p:txBody>
          <a:bodyPr/>
          <a:lstStyle/>
          <a:p>
            <a:pPr eaLnBrk="1" hangingPunct="1"/>
            <a:r>
              <a:rPr lang="zh-CN" altLang="en-US"/>
              <a:t>什么是计算机？</a:t>
            </a:r>
          </a:p>
        </p:txBody>
      </p:sp>
      <p:sp>
        <p:nvSpPr>
          <p:cNvPr id="33795" name="Content Placeholder 15362">
            <a:extLst>
              <a:ext uri="{FF2B5EF4-FFF2-40B4-BE49-F238E27FC236}">
                <a16:creationId xmlns:a16="http://schemas.microsoft.com/office/drawing/2014/main" id="{ABC5DF2E-DA5E-4B29-B1C4-9C200F820E70}"/>
              </a:ext>
            </a:extLst>
          </p:cNvPr>
          <p:cNvSpPr>
            <a:spLocks noGrp="1" noChangeArrowheads="1"/>
          </p:cNvSpPr>
          <p:nvPr>
            <p:ph sz="half" idx="1"/>
          </p:nvPr>
        </p:nvSpPr>
        <p:spPr>
          <a:xfrm>
            <a:off x="685800" y="1981200"/>
            <a:ext cx="3810000" cy="4114800"/>
          </a:xfrm>
        </p:spPr>
        <p:txBody>
          <a:bodyPr/>
          <a:lstStyle/>
          <a:p>
            <a:pPr eaLnBrk="1" hangingPunct="1"/>
            <a:endParaRPr lang="zh-CN" altLang="zh-CN" sz="2800"/>
          </a:p>
        </p:txBody>
      </p:sp>
      <p:sp>
        <p:nvSpPr>
          <p:cNvPr id="33796" name="Text Placeholder 15363">
            <a:extLst>
              <a:ext uri="{FF2B5EF4-FFF2-40B4-BE49-F238E27FC236}">
                <a16:creationId xmlns:a16="http://schemas.microsoft.com/office/drawing/2014/main" id="{67D612D1-E51A-4910-AA9A-0CE29FA637EC}"/>
              </a:ext>
            </a:extLst>
          </p:cNvPr>
          <p:cNvSpPr>
            <a:spLocks noGrp="1" noChangeArrowheads="1"/>
          </p:cNvSpPr>
          <p:nvPr>
            <p:ph type="body" sz="half" idx="2"/>
          </p:nvPr>
        </p:nvSpPr>
        <p:spPr>
          <a:xfrm>
            <a:off x="4876800" y="1371600"/>
            <a:ext cx="4038600" cy="5105400"/>
          </a:xfrm>
        </p:spPr>
        <p:txBody>
          <a:bodyPr/>
          <a:lstStyle/>
          <a:p>
            <a:pPr eaLnBrk="1" hangingPunct="1">
              <a:lnSpc>
                <a:spcPct val="90000"/>
              </a:lnSpc>
            </a:pPr>
            <a:r>
              <a:rPr lang="en-US" altLang="zh-CN" sz="2400" u="sng"/>
              <a:t>Datapath</a:t>
            </a:r>
            <a:r>
              <a:rPr lang="en-US" altLang="zh-CN" sz="2400"/>
              <a:t>: </a:t>
            </a:r>
            <a:r>
              <a:rPr lang="zh-CN" altLang="en-US" sz="2400"/>
              <a:t>完成算术和逻辑运算，通常包括其中的寄存器。</a:t>
            </a:r>
          </a:p>
          <a:p>
            <a:pPr eaLnBrk="1" hangingPunct="1">
              <a:lnSpc>
                <a:spcPct val="90000"/>
              </a:lnSpc>
            </a:pPr>
            <a:r>
              <a:rPr lang="en-US" altLang="zh-CN" sz="2400" u="sng"/>
              <a:t>Control</a:t>
            </a:r>
            <a:r>
              <a:rPr lang="en-US" altLang="zh-CN" sz="2400"/>
              <a:t>:  CPU</a:t>
            </a:r>
            <a:r>
              <a:rPr lang="zh-CN" altLang="en-US" sz="2400"/>
              <a:t>的组成部分，它根据程序指令来指挥</a:t>
            </a:r>
            <a:r>
              <a:rPr lang="en-US" altLang="zh-CN" sz="2400"/>
              <a:t>datapath</a:t>
            </a:r>
            <a:r>
              <a:rPr lang="zh-CN" altLang="en-US" sz="2400"/>
              <a:t>， </a:t>
            </a:r>
            <a:r>
              <a:rPr lang="en-US" altLang="zh-CN" sz="2400"/>
              <a:t>memory</a:t>
            </a:r>
            <a:r>
              <a:rPr lang="zh-CN" altLang="en-US" sz="2400"/>
              <a:t>以及</a:t>
            </a:r>
            <a:r>
              <a:rPr lang="en-US" altLang="zh-CN" sz="2400"/>
              <a:t>I/O</a:t>
            </a:r>
            <a:r>
              <a:rPr lang="zh-CN" altLang="en-US" sz="2400"/>
              <a:t>运行，共同完成程序功能。</a:t>
            </a:r>
          </a:p>
          <a:p>
            <a:pPr eaLnBrk="1" hangingPunct="1">
              <a:lnSpc>
                <a:spcPct val="90000"/>
              </a:lnSpc>
            </a:pPr>
            <a:r>
              <a:rPr lang="en-US" altLang="zh-CN" sz="2400" u="sng"/>
              <a:t>Memory</a:t>
            </a:r>
            <a:r>
              <a:rPr lang="en-US" altLang="zh-CN" sz="2400"/>
              <a:t>: </a:t>
            </a:r>
            <a:r>
              <a:rPr lang="zh-CN" altLang="en-US" sz="2400"/>
              <a:t>存放运行时程序及其所需要的数据的场所。</a:t>
            </a:r>
          </a:p>
          <a:p>
            <a:pPr eaLnBrk="1" hangingPunct="1">
              <a:lnSpc>
                <a:spcPct val="90000"/>
              </a:lnSpc>
            </a:pPr>
            <a:r>
              <a:rPr lang="en-US" altLang="zh-CN" sz="2400" u="sng"/>
              <a:t>Input</a:t>
            </a:r>
            <a:r>
              <a:rPr lang="en-US" altLang="zh-CN" sz="2400"/>
              <a:t>: </a:t>
            </a:r>
            <a:r>
              <a:rPr lang="zh-CN" altLang="en-US" sz="2400"/>
              <a:t>信息进入计算机的设备，如键盘、鼠标等。</a:t>
            </a:r>
          </a:p>
          <a:p>
            <a:pPr eaLnBrk="1" hangingPunct="1">
              <a:lnSpc>
                <a:spcPct val="90000"/>
              </a:lnSpc>
            </a:pPr>
            <a:r>
              <a:rPr lang="en-US" altLang="zh-CN" sz="2400" u="sng"/>
              <a:t>Output</a:t>
            </a:r>
            <a:r>
              <a:rPr lang="en-US" altLang="zh-CN" sz="2400"/>
              <a:t>: </a:t>
            </a:r>
            <a:r>
              <a:rPr lang="zh-CN" altLang="en-US" sz="2400"/>
              <a:t>将计算结构展示给用户的设备，如显示器、磁盘、打印机、喇叭等。</a:t>
            </a:r>
          </a:p>
        </p:txBody>
      </p:sp>
      <p:grpSp>
        <p:nvGrpSpPr>
          <p:cNvPr id="33797" name="Group 15364">
            <a:extLst>
              <a:ext uri="{FF2B5EF4-FFF2-40B4-BE49-F238E27FC236}">
                <a16:creationId xmlns:a16="http://schemas.microsoft.com/office/drawing/2014/main" id="{FA09902E-44F6-4406-9431-785051DE61D0}"/>
              </a:ext>
            </a:extLst>
          </p:cNvPr>
          <p:cNvGrpSpPr>
            <a:grpSpLocks/>
          </p:cNvGrpSpPr>
          <p:nvPr/>
        </p:nvGrpSpPr>
        <p:grpSpPr bwMode="auto">
          <a:xfrm>
            <a:off x="168275" y="1724025"/>
            <a:ext cx="4986338" cy="4371975"/>
            <a:chOff x="256" y="1101"/>
            <a:chExt cx="3141" cy="2412"/>
          </a:xfrm>
        </p:grpSpPr>
        <p:sp>
          <p:nvSpPr>
            <p:cNvPr id="33799" name="Rectangle 15365">
              <a:extLst>
                <a:ext uri="{FF2B5EF4-FFF2-40B4-BE49-F238E27FC236}">
                  <a16:creationId xmlns:a16="http://schemas.microsoft.com/office/drawing/2014/main" id="{DB0BAD3E-4DEE-4E2F-BFD9-385A726E7729}"/>
                </a:ext>
              </a:extLst>
            </p:cNvPr>
            <p:cNvSpPr>
              <a:spLocks noChangeArrowheads="1"/>
            </p:cNvSpPr>
            <p:nvPr/>
          </p:nvSpPr>
          <p:spPr bwMode="auto">
            <a:xfrm>
              <a:off x="256" y="1101"/>
              <a:ext cx="2765" cy="241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00FF00"/>
                </a:solidFill>
                <a:latin typeface="Times New Roman" panose="02020603050405020304" pitchFamily="18" charset="0"/>
              </a:endParaRPr>
            </a:p>
          </p:txBody>
        </p:sp>
        <p:sp>
          <p:nvSpPr>
            <p:cNvPr id="33800" name="Text Box 15366">
              <a:extLst>
                <a:ext uri="{FF2B5EF4-FFF2-40B4-BE49-F238E27FC236}">
                  <a16:creationId xmlns:a16="http://schemas.microsoft.com/office/drawing/2014/main" id="{F2BDDECF-CC0E-4D60-BD5A-AC03DAEDD010}"/>
                </a:ext>
              </a:extLst>
            </p:cNvPr>
            <p:cNvSpPr txBox="1">
              <a:spLocks noChangeArrowheads="1"/>
            </p:cNvSpPr>
            <p:nvPr/>
          </p:nvSpPr>
          <p:spPr bwMode="auto">
            <a:xfrm>
              <a:off x="540" y="3148"/>
              <a:ext cx="8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rPr>
                <a:t>Computer</a:t>
              </a:r>
            </a:p>
          </p:txBody>
        </p:sp>
        <p:sp>
          <p:nvSpPr>
            <p:cNvPr id="33801" name="Rounded Rectangle 15367">
              <a:extLst>
                <a:ext uri="{FF2B5EF4-FFF2-40B4-BE49-F238E27FC236}">
                  <a16:creationId xmlns:a16="http://schemas.microsoft.com/office/drawing/2014/main" id="{144D4C0A-8F5B-4C97-A1E7-825F366F3F4F}"/>
                </a:ext>
              </a:extLst>
            </p:cNvPr>
            <p:cNvSpPr>
              <a:spLocks noChangeArrowheads="1"/>
            </p:cNvSpPr>
            <p:nvPr/>
          </p:nvSpPr>
          <p:spPr bwMode="auto">
            <a:xfrm>
              <a:off x="1677" y="1593"/>
              <a:ext cx="720" cy="1555"/>
            </a:xfrm>
            <a:prstGeom prst="roundRect">
              <a:avLst>
                <a:gd name="adj" fmla="val 16667"/>
              </a:avLst>
            </a:pr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FF00"/>
                  </a:solidFill>
                  <a:latin typeface="Times New Roman" panose="02020603050405020304" pitchFamily="18" charset="0"/>
                </a:rPr>
                <a:t>Memory</a:t>
              </a:r>
            </a:p>
          </p:txBody>
        </p:sp>
        <p:sp>
          <p:nvSpPr>
            <p:cNvPr id="33802" name="Left Arrow 15368">
              <a:extLst>
                <a:ext uri="{FF2B5EF4-FFF2-40B4-BE49-F238E27FC236}">
                  <a16:creationId xmlns:a16="http://schemas.microsoft.com/office/drawing/2014/main" id="{8F48AF2E-F424-4E5C-B7CB-758B0AFFCFC0}"/>
                </a:ext>
              </a:extLst>
            </p:cNvPr>
            <p:cNvSpPr>
              <a:spLocks noChangeArrowheads="1"/>
            </p:cNvSpPr>
            <p:nvPr/>
          </p:nvSpPr>
          <p:spPr bwMode="auto">
            <a:xfrm>
              <a:off x="2397" y="1737"/>
              <a:ext cx="960" cy="432"/>
            </a:xfrm>
            <a:prstGeom prst="leftArrow">
              <a:avLst>
                <a:gd name="adj1" fmla="val 50000"/>
                <a:gd name="adj2" fmla="val 55422"/>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FF00"/>
                  </a:solidFill>
                  <a:latin typeface="Times New Roman" panose="02020603050405020304" pitchFamily="18" charset="0"/>
                </a:rPr>
                <a:t>Input</a:t>
              </a:r>
            </a:p>
          </p:txBody>
        </p:sp>
        <p:sp>
          <p:nvSpPr>
            <p:cNvPr id="33803" name="Right Arrow 15369">
              <a:extLst>
                <a:ext uri="{FF2B5EF4-FFF2-40B4-BE49-F238E27FC236}">
                  <a16:creationId xmlns:a16="http://schemas.microsoft.com/office/drawing/2014/main" id="{2F30FACD-4887-4DBF-B742-970B27256469}"/>
                </a:ext>
              </a:extLst>
            </p:cNvPr>
            <p:cNvSpPr>
              <a:spLocks noChangeArrowheads="1"/>
            </p:cNvSpPr>
            <p:nvPr/>
          </p:nvSpPr>
          <p:spPr bwMode="auto">
            <a:xfrm>
              <a:off x="2437" y="2480"/>
              <a:ext cx="960" cy="432"/>
            </a:xfrm>
            <a:prstGeom prst="rightArrow">
              <a:avLst>
                <a:gd name="adj1" fmla="val 50000"/>
                <a:gd name="adj2" fmla="val 55422"/>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FF00"/>
                  </a:solidFill>
                  <a:latin typeface="Times New Roman" panose="02020603050405020304" pitchFamily="18" charset="0"/>
                </a:rPr>
                <a:t>Output</a:t>
              </a:r>
            </a:p>
          </p:txBody>
        </p:sp>
        <p:sp>
          <p:nvSpPr>
            <p:cNvPr id="33804" name="Curved Right Arrow 15370">
              <a:extLst>
                <a:ext uri="{FF2B5EF4-FFF2-40B4-BE49-F238E27FC236}">
                  <a16:creationId xmlns:a16="http://schemas.microsoft.com/office/drawing/2014/main" id="{75E04281-5D5B-4186-AF75-66A36890A807}"/>
                </a:ext>
              </a:extLst>
            </p:cNvPr>
            <p:cNvSpPr>
              <a:spLocks noChangeArrowheads="1"/>
            </p:cNvSpPr>
            <p:nvPr/>
          </p:nvSpPr>
          <p:spPr bwMode="auto">
            <a:xfrm>
              <a:off x="1101" y="1881"/>
              <a:ext cx="576" cy="1267"/>
            </a:xfrm>
            <a:prstGeom prst="curvedRightArrow">
              <a:avLst>
                <a:gd name="adj1" fmla="val 43993"/>
                <a:gd name="adj2" fmla="val 87986"/>
                <a:gd name="adj3" fmla="val 33273"/>
              </a:avLst>
            </a:prstGeom>
            <a:gradFill rotWithShape="0">
              <a:gsLst>
                <a:gs pos="0">
                  <a:schemeClr val="accent1"/>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33805" name="Freeform 15371">
              <a:extLst>
                <a:ext uri="{FF2B5EF4-FFF2-40B4-BE49-F238E27FC236}">
                  <a16:creationId xmlns:a16="http://schemas.microsoft.com/office/drawing/2014/main" id="{B6D2F0C8-D038-4634-973A-7DFCB8C88D40}"/>
                </a:ext>
              </a:extLst>
            </p:cNvPr>
            <p:cNvSpPr>
              <a:spLocks noChangeArrowheads="1"/>
            </p:cNvSpPr>
            <p:nvPr/>
          </p:nvSpPr>
          <p:spPr bwMode="auto">
            <a:xfrm>
              <a:off x="477" y="2292"/>
              <a:ext cx="1137" cy="39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FF00"/>
                  </a:solidFill>
                  <a:latin typeface="Times New Roman" panose="02020603050405020304" pitchFamily="18" charset="0"/>
                </a:rPr>
                <a:t>Datapath</a:t>
              </a:r>
            </a:p>
          </p:txBody>
        </p:sp>
        <p:sp>
          <p:nvSpPr>
            <p:cNvPr id="33806" name="Hexagon 15372">
              <a:extLst>
                <a:ext uri="{FF2B5EF4-FFF2-40B4-BE49-F238E27FC236}">
                  <a16:creationId xmlns:a16="http://schemas.microsoft.com/office/drawing/2014/main" id="{286966C4-4ECF-4962-B7C4-80895497F90C}"/>
                </a:ext>
              </a:extLst>
            </p:cNvPr>
            <p:cNvSpPr>
              <a:spLocks noChangeArrowheads="1"/>
            </p:cNvSpPr>
            <p:nvPr/>
          </p:nvSpPr>
          <p:spPr bwMode="auto">
            <a:xfrm>
              <a:off x="540" y="1353"/>
              <a:ext cx="883" cy="672"/>
            </a:xfrm>
            <a:prstGeom prst="hexagon">
              <a:avLst>
                <a:gd name="adj" fmla="val 32850"/>
                <a:gd name="vf" fmla="val 115470"/>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FF00"/>
                  </a:solidFill>
                  <a:latin typeface="Times New Roman" panose="02020603050405020304" pitchFamily="18" charset="0"/>
                </a:rPr>
                <a:t>Control</a:t>
              </a:r>
            </a:p>
          </p:txBody>
        </p:sp>
      </p:grpSp>
      <p:sp>
        <p:nvSpPr>
          <p:cNvPr id="33798" name="文本框 1">
            <a:extLst>
              <a:ext uri="{FF2B5EF4-FFF2-40B4-BE49-F238E27FC236}">
                <a16:creationId xmlns:a16="http://schemas.microsoft.com/office/drawing/2014/main" id="{47409E52-B466-4946-B4D6-BA957FB2CD0E}"/>
              </a:ext>
            </a:extLst>
          </p:cNvPr>
          <p:cNvSpPr txBox="1">
            <a:spLocks noChangeArrowheads="1"/>
          </p:cNvSpPr>
          <p:nvPr/>
        </p:nvSpPr>
        <p:spPr bwMode="auto">
          <a:xfrm>
            <a:off x="646113" y="1112838"/>
            <a:ext cx="2198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After this course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711681">
            <a:extLst>
              <a:ext uri="{FF2B5EF4-FFF2-40B4-BE49-F238E27FC236}">
                <a16:creationId xmlns:a16="http://schemas.microsoft.com/office/drawing/2014/main" id="{79A0ECA9-83CF-45C0-AFA2-FC13EBD44842}"/>
              </a:ext>
            </a:extLst>
          </p:cNvPr>
          <p:cNvSpPr>
            <a:spLocks noGrp="1" noChangeArrowheads="1"/>
          </p:cNvSpPr>
          <p:nvPr>
            <p:ph type="title"/>
          </p:nvPr>
        </p:nvSpPr>
        <p:spPr/>
        <p:txBody>
          <a:bodyPr/>
          <a:lstStyle/>
          <a:p>
            <a:pPr eaLnBrk="1" hangingPunct="1"/>
            <a:r>
              <a:rPr lang="en-US" altLang="zh-CN"/>
              <a:t>CPU</a:t>
            </a:r>
            <a:r>
              <a:rPr lang="zh-CN" altLang="en-US"/>
              <a:t>功能</a:t>
            </a:r>
          </a:p>
        </p:txBody>
      </p:sp>
      <p:sp>
        <p:nvSpPr>
          <p:cNvPr id="135171" name="Text Placeholder 711682">
            <a:extLst>
              <a:ext uri="{FF2B5EF4-FFF2-40B4-BE49-F238E27FC236}">
                <a16:creationId xmlns:a16="http://schemas.microsoft.com/office/drawing/2014/main" id="{1015FC43-5058-46B3-B7E6-BCE8EB57640C}"/>
              </a:ext>
            </a:extLst>
          </p:cNvPr>
          <p:cNvSpPr>
            <a:spLocks noGrp="1" noChangeArrowheads="1"/>
          </p:cNvSpPr>
          <p:nvPr>
            <p:ph idx="1"/>
          </p:nvPr>
        </p:nvSpPr>
        <p:spPr>
          <a:xfrm>
            <a:off x="457200" y="1268413"/>
            <a:ext cx="8147050" cy="4857750"/>
          </a:xfrm>
        </p:spPr>
        <p:txBody>
          <a:bodyPr/>
          <a:lstStyle/>
          <a:p>
            <a:pPr eaLnBrk="1" hangingPunct="1"/>
            <a:r>
              <a:rPr lang="zh-CN" altLang="en-US" dirty="0"/>
              <a:t>算术逻辑运算</a:t>
            </a:r>
          </a:p>
          <a:p>
            <a:pPr eaLnBrk="1" hangingPunct="1"/>
            <a:r>
              <a:rPr lang="zh-CN" altLang="en-US" dirty="0"/>
              <a:t>指令译码、执行</a:t>
            </a:r>
          </a:p>
          <a:p>
            <a:pPr eaLnBrk="1" hangingPunct="1"/>
            <a:r>
              <a:rPr lang="zh-CN" altLang="en-US" dirty="0"/>
              <a:t>数据暂存</a:t>
            </a:r>
          </a:p>
          <a:p>
            <a:pPr eaLnBrk="1" hangingPunct="1"/>
            <a:r>
              <a:rPr lang="zh-CN" altLang="en-US" dirty="0"/>
              <a:t>与</a:t>
            </a:r>
            <a:r>
              <a:rPr lang="en-US" altLang="zh-CN" dirty="0"/>
              <a:t>MEM</a:t>
            </a:r>
            <a:r>
              <a:rPr lang="zh-CN" altLang="en-US" dirty="0"/>
              <a:t>、</a:t>
            </a:r>
            <a:r>
              <a:rPr lang="en-US" altLang="zh-CN" dirty="0"/>
              <a:t>I/O</a:t>
            </a:r>
            <a:r>
              <a:rPr lang="zh-CN" altLang="en-US" dirty="0"/>
              <a:t>交换数据</a:t>
            </a:r>
          </a:p>
          <a:p>
            <a:pPr eaLnBrk="1" hangingPunct="1"/>
            <a:r>
              <a:rPr lang="zh-CN" altLang="en-US" dirty="0"/>
              <a:t>提供整个系统所需的定时和控制</a:t>
            </a:r>
          </a:p>
          <a:p>
            <a:pPr eaLnBrk="1" hangingPunct="1"/>
            <a:r>
              <a:rPr lang="zh-CN" altLang="en-US" dirty="0"/>
              <a:t>响应中断请求</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678913">
            <a:extLst>
              <a:ext uri="{FF2B5EF4-FFF2-40B4-BE49-F238E27FC236}">
                <a16:creationId xmlns:a16="http://schemas.microsoft.com/office/drawing/2014/main" id="{9252662F-C865-4DA8-A9B0-DE49BF18A0AA}"/>
              </a:ext>
            </a:extLst>
          </p:cNvPr>
          <p:cNvSpPr>
            <a:spLocks noGrp="1" noChangeArrowheads="1"/>
          </p:cNvSpPr>
          <p:nvPr>
            <p:ph type="title"/>
          </p:nvPr>
        </p:nvSpPr>
        <p:spPr/>
        <p:txBody>
          <a:bodyPr/>
          <a:lstStyle/>
          <a:p>
            <a:pPr eaLnBrk="1" hangingPunct="1"/>
            <a:r>
              <a:rPr lang="en-US" altLang="zh-CN"/>
              <a:t>Von Neumann</a:t>
            </a:r>
            <a:r>
              <a:rPr lang="zh-CN" altLang="en-US"/>
              <a:t>机的组织结构</a:t>
            </a:r>
          </a:p>
        </p:txBody>
      </p:sp>
      <p:grpSp>
        <p:nvGrpSpPr>
          <p:cNvPr id="140291" name="Group 678940">
            <a:extLst>
              <a:ext uri="{FF2B5EF4-FFF2-40B4-BE49-F238E27FC236}">
                <a16:creationId xmlns:a16="http://schemas.microsoft.com/office/drawing/2014/main" id="{75F06E36-865D-43EB-9E28-4F64936483FD}"/>
              </a:ext>
            </a:extLst>
          </p:cNvPr>
          <p:cNvGrpSpPr>
            <a:grpSpLocks/>
          </p:cNvGrpSpPr>
          <p:nvPr/>
        </p:nvGrpSpPr>
        <p:grpSpPr bwMode="auto">
          <a:xfrm>
            <a:off x="827088" y="2060575"/>
            <a:ext cx="7200900" cy="2746375"/>
            <a:chOff x="521" y="1298"/>
            <a:chExt cx="4536" cy="1730"/>
          </a:xfrm>
        </p:grpSpPr>
        <p:sp>
          <p:nvSpPr>
            <p:cNvPr id="140292" name="Text Box 678915">
              <a:extLst>
                <a:ext uri="{FF2B5EF4-FFF2-40B4-BE49-F238E27FC236}">
                  <a16:creationId xmlns:a16="http://schemas.microsoft.com/office/drawing/2014/main" id="{5E2CF7B5-D61F-4228-99A7-FD67ED0D83E4}"/>
                </a:ext>
              </a:extLst>
            </p:cNvPr>
            <p:cNvSpPr txBox="1">
              <a:spLocks noChangeArrowheads="1"/>
            </p:cNvSpPr>
            <p:nvPr/>
          </p:nvSpPr>
          <p:spPr bwMode="auto">
            <a:xfrm>
              <a:off x="2459" y="1298"/>
              <a:ext cx="71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r>
                <a:rPr lang="zh-CN" altLang="en-US" sz="1800"/>
                <a:t>存储器  </a:t>
              </a:r>
            </a:p>
          </p:txBody>
        </p:sp>
        <p:sp>
          <p:nvSpPr>
            <p:cNvPr id="140293" name="Text Box 678916">
              <a:extLst>
                <a:ext uri="{FF2B5EF4-FFF2-40B4-BE49-F238E27FC236}">
                  <a16:creationId xmlns:a16="http://schemas.microsoft.com/office/drawing/2014/main" id="{1FF52175-9F3E-4226-ADF7-ADF408515F79}"/>
                </a:ext>
              </a:extLst>
            </p:cNvPr>
            <p:cNvSpPr txBox="1">
              <a:spLocks noChangeArrowheads="1"/>
            </p:cNvSpPr>
            <p:nvPr/>
          </p:nvSpPr>
          <p:spPr bwMode="auto">
            <a:xfrm>
              <a:off x="2471" y="2020"/>
              <a:ext cx="71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r>
                <a:rPr lang="zh-CN" altLang="en-US" sz="1800"/>
                <a:t>运算器  </a:t>
              </a:r>
            </a:p>
          </p:txBody>
        </p:sp>
        <p:sp>
          <p:nvSpPr>
            <p:cNvPr id="94214" name="Text Box 678917">
              <a:extLst>
                <a:ext uri="{FF2B5EF4-FFF2-40B4-BE49-F238E27FC236}">
                  <a16:creationId xmlns:a16="http://schemas.microsoft.com/office/drawing/2014/main" id="{D5042CA1-A5A8-4062-9309-73810D1A58C5}"/>
                </a:ext>
              </a:extLst>
            </p:cNvPr>
            <p:cNvSpPr txBox="1">
              <a:spLocks noChangeArrowheads="1"/>
            </p:cNvSpPr>
            <p:nvPr/>
          </p:nvSpPr>
          <p:spPr bwMode="auto">
            <a:xfrm>
              <a:off x="2471" y="2791"/>
              <a:ext cx="714" cy="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en-US" altLang="zh-CN" sz="1800" kern="0"/>
                <a:t>  </a:t>
              </a:r>
              <a:r>
                <a:rPr lang="zh-CN" altLang="en-US" sz="1800" kern="0"/>
                <a:t>控制器  </a:t>
              </a:r>
            </a:p>
          </p:txBody>
        </p:sp>
        <p:sp>
          <p:nvSpPr>
            <p:cNvPr id="140295" name="Text Box 678918">
              <a:extLst>
                <a:ext uri="{FF2B5EF4-FFF2-40B4-BE49-F238E27FC236}">
                  <a16:creationId xmlns:a16="http://schemas.microsoft.com/office/drawing/2014/main" id="{06592D65-4308-4A35-B030-B7507C8946B5}"/>
                </a:ext>
              </a:extLst>
            </p:cNvPr>
            <p:cNvSpPr txBox="1">
              <a:spLocks noChangeArrowheads="1"/>
            </p:cNvSpPr>
            <p:nvPr/>
          </p:nvSpPr>
          <p:spPr bwMode="auto">
            <a:xfrm>
              <a:off x="1110" y="2011"/>
              <a:ext cx="69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输入设备</a:t>
              </a:r>
            </a:p>
          </p:txBody>
        </p:sp>
        <p:sp>
          <p:nvSpPr>
            <p:cNvPr id="140296" name="Text Box 678919">
              <a:extLst>
                <a:ext uri="{FF2B5EF4-FFF2-40B4-BE49-F238E27FC236}">
                  <a16:creationId xmlns:a16="http://schemas.microsoft.com/office/drawing/2014/main" id="{36445386-C95D-4316-B5A3-715AADE764CD}"/>
                </a:ext>
              </a:extLst>
            </p:cNvPr>
            <p:cNvSpPr txBox="1">
              <a:spLocks noChangeArrowheads="1"/>
            </p:cNvSpPr>
            <p:nvPr/>
          </p:nvSpPr>
          <p:spPr bwMode="auto">
            <a:xfrm>
              <a:off x="3832" y="2011"/>
              <a:ext cx="69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输出设备</a:t>
              </a:r>
            </a:p>
          </p:txBody>
        </p:sp>
        <p:sp>
          <p:nvSpPr>
            <p:cNvPr id="94217" name="Straight Connector 678920">
              <a:extLst>
                <a:ext uri="{FF2B5EF4-FFF2-40B4-BE49-F238E27FC236}">
                  <a16:creationId xmlns:a16="http://schemas.microsoft.com/office/drawing/2014/main" id="{ADA1596D-F03E-46C6-8E35-9E628B81A50E}"/>
                </a:ext>
              </a:extLst>
            </p:cNvPr>
            <p:cNvSpPr>
              <a:spLocks noChangeShapeType="1"/>
            </p:cNvSpPr>
            <p:nvPr/>
          </p:nvSpPr>
          <p:spPr bwMode="auto">
            <a:xfrm>
              <a:off x="521" y="2147"/>
              <a:ext cx="589"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18" name="Straight Connector 678921">
              <a:extLst>
                <a:ext uri="{FF2B5EF4-FFF2-40B4-BE49-F238E27FC236}">
                  <a16:creationId xmlns:a16="http://schemas.microsoft.com/office/drawing/2014/main" id="{E8B99228-4640-4A19-B93E-D10F2519AE4C}"/>
                </a:ext>
              </a:extLst>
            </p:cNvPr>
            <p:cNvSpPr>
              <a:spLocks noChangeShapeType="1"/>
            </p:cNvSpPr>
            <p:nvPr/>
          </p:nvSpPr>
          <p:spPr bwMode="auto">
            <a:xfrm>
              <a:off x="1836" y="2147"/>
              <a:ext cx="63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19" name="Straight Connector 678922">
              <a:extLst>
                <a:ext uri="{FF2B5EF4-FFF2-40B4-BE49-F238E27FC236}">
                  <a16:creationId xmlns:a16="http://schemas.microsoft.com/office/drawing/2014/main" id="{D40704CF-2D44-4517-A9A3-7D3DEA08B9E1}"/>
                </a:ext>
              </a:extLst>
            </p:cNvPr>
            <p:cNvSpPr>
              <a:spLocks noChangeShapeType="1"/>
            </p:cNvSpPr>
            <p:nvPr/>
          </p:nvSpPr>
          <p:spPr bwMode="auto">
            <a:xfrm flipV="1">
              <a:off x="2653" y="1512"/>
              <a:ext cx="0"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0" name="Straight Connector 678923">
              <a:extLst>
                <a:ext uri="{FF2B5EF4-FFF2-40B4-BE49-F238E27FC236}">
                  <a16:creationId xmlns:a16="http://schemas.microsoft.com/office/drawing/2014/main" id="{C9E5B4AB-7493-45F1-A305-863C3B511A54}"/>
                </a:ext>
              </a:extLst>
            </p:cNvPr>
            <p:cNvSpPr>
              <a:spLocks noChangeShapeType="1"/>
            </p:cNvSpPr>
            <p:nvPr/>
          </p:nvSpPr>
          <p:spPr bwMode="auto">
            <a:xfrm>
              <a:off x="2925" y="1512"/>
              <a:ext cx="0"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1" name="Straight Connector 678924">
              <a:extLst>
                <a:ext uri="{FF2B5EF4-FFF2-40B4-BE49-F238E27FC236}">
                  <a16:creationId xmlns:a16="http://schemas.microsoft.com/office/drawing/2014/main" id="{5A9A68BB-4AE8-42BE-BDDC-50FE33125F2C}"/>
                </a:ext>
              </a:extLst>
            </p:cNvPr>
            <p:cNvSpPr>
              <a:spLocks noChangeShapeType="1"/>
            </p:cNvSpPr>
            <p:nvPr/>
          </p:nvSpPr>
          <p:spPr bwMode="auto">
            <a:xfrm>
              <a:off x="3198" y="1434"/>
              <a:ext cx="2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2" name="Straight Connector 678925">
              <a:extLst>
                <a:ext uri="{FF2B5EF4-FFF2-40B4-BE49-F238E27FC236}">
                  <a16:creationId xmlns:a16="http://schemas.microsoft.com/office/drawing/2014/main" id="{CA3B8CA3-7D98-45E2-A9C1-A54500E52865}"/>
                </a:ext>
              </a:extLst>
            </p:cNvPr>
            <p:cNvSpPr>
              <a:spLocks noChangeShapeType="1"/>
            </p:cNvSpPr>
            <p:nvPr/>
          </p:nvSpPr>
          <p:spPr bwMode="auto">
            <a:xfrm flipH="1">
              <a:off x="3469" y="1434"/>
              <a:ext cx="1" cy="14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3" name="Straight Connector 678926">
              <a:extLst>
                <a:ext uri="{FF2B5EF4-FFF2-40B4-BE49-F238E27FC236}">
                  <a16:creationId xmlns:a16="http://schemas.microsoft.com/office/drawing/2014/main" id="{FD3196F1-D9FC-4ECE-88DD-8DE315DFBC93}"/>
                </a:ext>
              </a:extLst>
            </p:cNvPr>
            <p:cNvSpPr>
              <a:spLocks noChangeShapeType="1"/>
            </p:cNvSpPr>
            <p:nvPr/>
          </p:nvSpPr>
          <p:spPr bwMode="auto">
            <a:xfrm flipH="1">
              <a:off x="3152" y="2918"/>
              <a:ext cx="31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4" name="Straight Connector 678927">
              <a:extLst>
                <a:ext uri="{FF2B5EF4-FFF2-40B4-BE49-F238E27FC236}">
                  <a16:creationId xmlns:a16="http://schemas.microsoft.com/office/drawing/2014/main" id="{66605D5C-7D33-498E-B85D-CF32EE12AC51}"/>
                </a:ext>
              </a:extLst>
            </p:cNvPr>
            <p:cNvSpPr>
              <a:spLocks noChangeShapeType="1"/>
            </p:cNvSpPr>
            <p:nvPr/>
          </p:nvSpPr>
          <p:spPr bwMode="auto">
            <a:xfrm>
              <a:off x="3197" y="2147"/>
              <a:ext cx="63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5" name="Straight Connector 678928">
              <a:extLst>
                <a:ext uri="{FF2B5EF4-FFF2-40B4-BE49-F238E27FC236}">
                  <a16:creationId xmlns:a16="http://schemas.microsoft.com/office/drawing/2014/main" id="{AFC1F573-48BC-4E2C-A409-FBDBDAB87579}"/>
                </a:ext>
              </a:extLst>
            </p:cNvPr>
            <p:cNvSpPr>
              <a:spLocks noChangeShapeType="1"/>
            </p:cNvSpPr>
            <p:nvPr/>
          </p:nvSpPr>
          <p:spPr bwMode="auto">
            <a:xfrm>
              <a:off x="4512" y="2147"/>
              <a:ext cx="54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6" name="Straight Connector 678929">
              <a:extLst>
                <a:ext uri="{FF2B5EF4-FFF2-40B4-BE49-F238E27FC236}">
                  <a16:creationId xmlns:a16="http://schemas.microsoft.com/office/drawing/2014/main" id="{1A68E546-AB53-4252-976A-38BBE3D4C832}"/>
                </a:ext>
              </a:extLst>
            </p:cNvPr>
            <p:cNvSpPr>
              <a:spLocks noChangeShapeType="1"/>
            </p:cNvSpPr>
            <p:nvPr/>
          </p:nvSpPr>
          <p:spPr bwMode="auto">
            <a:xfrm>
              <a:off x="2154" y="1421"/>
              <a:ext cx="317"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7" name="Straight Connector 678930">
              <a:extLst>
                <a:ext uri="{FF2B5EF4-FFF2-40B4-BE49-F238E27FC236}">
                  <a16:creationId xmlns:a16="http://schemas.microsoft.com/office/drawing/2014/main" id="{327CD3C8-114E-48D7-9456-3739EFAEE615}"/>
                </a:ext>
              </a:extLst>
            </p:cNvPr>
            <p:cNvSpPr>
              <a:spLocks noChangeShapeType="1"/>
            </p:cNvSpPr>
            <p:nvPr/>
          </p:nvSpPr>
          <p:spPr bwMode="auto">
            <a:xfrm>
              <a:off x="2154" y="1421"/>
              <a:ext cx="0" cy="1089"/>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8" name="Straight Connector 678931">
              <a:extLst>
                <a:ext uri="{FF2B5EF4-FFF2-40B4-BE49-F238E27FC236}">
                  <a16:creationId xmlns:a16="http://schemas.microsoft.com/office/drawing/2014/main" id="{9100083A-693A-44C1-8373-BE9A190329C8}"/>
                </a:ext>
              </a:extLst>
            </p:cNvPr>
            <p:cNvSpPr>
              <a:spLocks noChangeShapeType="1"/>
            </p:cNvSpPr>
            <p:nvPr/>
          </p:nvSpPr>
          <p:spPr bwMode="auto">
            <a:xfrm>
              <a:off x="2154" y="2510"/>
              <a:ext cx="499"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29" name="Straight Connector 678932">
              <a:extLst>
                <a:ext uri="{FF2B5EF4-FFF2-40B4-BE49-F238E27FC236}">
                  <a16:creationId xmlns:a16="http://schemas.microsoft.com/office/drawing/2014/main" id="{C5ADB994-B50E-471A-9B38-8D01C03EE575}"/>
                </a:ext>
              </a:extLst>
            </p:cNvPr>
            <p:cNvSpPr>
              <a:spLocks noChangeShapeType="1"/>
            </p:cNvSpPr>
            <p:nvPr/>
          </p:nvSpPr>
          <p:spPr bwMode="auto">
            <a:xfrm>
              <a:off x="2653" y="2510"/>
              <a:ext cx="0" cy="272"/>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0" name="Straight Connector 678933">
              <a:extLst>
                <a:ext uri="{FF2B5EF4-FFF2-40B4-BE49-F238E27FC236}">
                  <a16:creationId xmlns:a16="http://schemas.microsoft.com/office/drawing/2014/main" id="{D6E031C6-1E2C-4B22-990B-F8BD9BACE8AC}"/>
                </a:ext>
              </a:extLst>
            </p:cNvPr>
            <p:cNvSpPr>
              <a:spLocks noChangeShapeType="1"/>
            </p:cNvSpPr>
            <p:nvPr/>
          </p:nvSpPr>
          <p:spPr bwMode="auto">
            <a:xfrm>
              <a:off x="2834" y="2283"/>
              <a:ext cx="0" cy="499"/>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1" name="Straight Connector 678934">
              <a:extLst>
                <a:ext uri="{FF2B5EF4-FFF2-40B4-BE49-F238E27FC236}">
                  <a16:creationId xmlns:a16="http://schemas.microsoft.com/office/drawing/2014/main" id="{F9D6CF6E-B359-443C-B676-F16E7D8EF112}"/>
                </a:ext>
              </a:extLst>
            </p:cNvPr>
            <p:cNvSpPr>
              <a:spLocks noChangeShapeType="1"/>
            </p:cNvSpPr>
            <p:nvPr/>
          </p:nvSpPr>
          <p:spPr bwMode="auto">
            <a:xfrm>
              <a:off x="1473" y="2918"/>
              <a:ext cx="998"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2" name="Straight Connector 678935">
              <a:extLst>
                <a:ext uri="{FF2B5EF4-FFF2-40B4-BE49-F238E27FC236}">
                  <a16:creationId xmlns:a16="http://schemas.microsoft.com/office/drawing/2014/main" id="{852C44A2-94DA-4467-9255-9FC215BC2568}"/>
                </a:ext>
              </a:extLst>
            </p:cNvPr>
            <p:cNvSpPr>
              <a:spLocks noChangeShapeType="1"/>
            </p:cNvSpPr>
            <p:nvPr/>
          </p:nvSpPr>
          <p:spPr bwMode="auto">
            <a:xfrm flipV="1">
              <a:off x="1473" y="2238"/>
              <a:ext cx="0" cy="68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3" name="Straight Connector 678936">
              <a:extLst>
                <a:ext uri="{FF2B5EF4-FFF2-40B4-BE49-F238E27FC236}">
                  <a16:creationId xmlns:a16="http://schemas.microsoft.com/office/drawing/2014/main" id="{36CCD641-8C1A-4527-AFF8-C811BEE8713F}"/>
                </a:ext>
              </a:extLst>
            </p:cNvPr>
            <p:cNvSpPr>
              <a:spLocks noChangeShapeType="1"/>
            </p:cNvSpPr>
            <p:nvPr/>
          </p:nvSpPr>
          <p:spPr bwMode="auto">
            <a:xfrm>
              <a:off x="3061" y="2510"/>
              <a:ext cx="0" cy="272"/>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4" name="Straight Connector 678937">
              <a:extLst>
                <a:ext uri="{FF2B5EF4-FFF2-40B4-BE49-F238E27FC236}">
                  <a16:creationId xmlns:a16="http://schemas.microsoft.com/office/drawing/2014/main" id="{BBE56A38-86CD-4211-8587-37C20F50C936}"/>
                </a:ext>
              </a:extLst>
            </p:cNvPr>
            <p:cNvSpPr>
              <a:spLocks noChangeShapeType="1"/>
            </p:cNvSpPr>
            <p:nvPr/>
          </p:nvSpPr>
          <p:spPr bwMode="auto">
            <a:xfrm>
              <a:off x="3061" y="2510"/>
              <a:ext cx="1089"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235" name="Straight Connector 678938">
              <a:extLst>
                <a:ext uri="{FF2B5EF4-FFF2-40B4-BE49-F238E27FC236}">
                  <a16:creationId xmlns:a16="http://schemas.microsoft.com/office/drawing/2014/main" id="{F3994BEF-B28D-48BB-ABAC-B99AD53B2D35}"/>
                </a:ext>
              </a:extLst>
            </p:cNvPr>
            <p:cNvSpPr>
              <a:spLocks noChangeShapeType="1"/>
            </p:cNvSpPr>
            <p:nvPr/>
          </p:nvSpPr>
          <p:spPr bwMode="auto">
            <a:xfrm flipV="1">
              <a:off x="4150" y="2238"/>
              <a:ext cx="0" cy="272"/>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681985">
            <a:extLst>
              <a:ext uri="{FF2B5EF4-FFF2-40B4-BE49-F238E27FC236}">
                <a16:creationId xmlns:a16="http://schemas.microsoft.com/office/drawing/2014/main" id="{36F9E894-B4B4-4FEE-B9E5-AEC9890216C0}"/>
              </a:ext>
            </a:extLst>
          </p:cNvPr>
          <p:cNvSpPr>
            <a:spLocks noGrp="1" noChangeArrowheads="1"/>
          </p:cNvSpPr>
          <p:nvPr>
            <p:ph type="title"/>
          </p:nvPr>
        </p:nvSpPr>
        <p:spPr/>
        <p:txBody>
          <a:bodyPr/>
          <a:lstStyle/>
          <a:p>
            <a:pPr eaLnBrk="1" hangingPunct="1"/>
            <a:r>
              <a:rPr lang="zh-CN" altLang="en-US"/>
              <a:t>现代计算机的组织结构</a:t>
            </a:r>
          </a:p>
        </p:txBody>
      </p:sp>
      <p:grpSp>
        <p:nvGrpSpPr>
          <p:cNvPr id="142339" name="Group 682013">
            <a:extLst>
              <a:ext uri="{FF2B5EF4-FFF2-40B4-BE49-F238E27FC236}">
                <a16:creationId xmlns:a16="http://schemas.microsoft.com/office/drawing/2014/main" id="{7BB7C3C3-B7F5-4507-8316-B01B05A499D1}"/>
              </a:ext>
            </a:extLst>
          </p:cNvPr>
          <p:cNvGrpSpPr>
            <a:grpSpLocks/>
          </p:cNvGrpSpPr>
          <p:nvPr/>
        </p:nvGrpSpPr>
        <p:grpSpPr bwMode="auto">
          <a:xfrm>
            <a:off x="827088" y="1196975"/>
            <a:ext cx="7200900" cy="2746375"/>
            <a:chOff x="521" y="1298"/>
            <a:chExt cx="4536" cy="1730"/>
          </a:xfrm>
        </p:grpSpPr>
        <p:sp>
          <p:nvSpPr>
            <p:cNvPr id="142353" name="Text Box 681988">
              <a:extLst>
                <a:ext uri="{FF2B5EF4-FFF2-40B4-BE49-F238E27FC236}">
                  <a16:creationId xmlns:a16="http://schemas.microsoft.com/office/drawing/2014/main" id="{4F1E1728-8245-47A0-AF61-422D23A4F6FC}"/>
                </a:ext>
              </a:extLst>
            </p:cNvPr>
            <p:cNvSpPr txBox="1">
              <a:spLocks noChangeArrowheads="1"/>
            </p:cNvSpPr>
            <p:nvPr/>
          </p:nvSpPr>
          <p:spPr bwMode="auto">
            <a:xfrm>
              <a:off x="2459" y="1298"/>
              <a:ext cx="71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r>
                <a:rPr lang="zh-CN" altLang="en-US" sz="1800"/>
                <a:t>运算器  </a:t>
              </a:r>
            </a:p>
          </p:txBody>
        </p:sp>
        <p:sp>
          <p:nvSpPr>
            <p:cNvPr id="142354" name="Text Box 681989">
              <a:extLst>
                <a:ext uri="{FF2B5EF4-FFF2-40B4-BE49-F238E27FC236}">
                  <a16:creationId xmlns:a16="http://schemas.microsoft.com/office/drawing/2014/main" id="{E6144C31-B6BA-42DA-A414-5C41A05CCE68}"/>
                </a:ext>
              </a:extLst>
            </p:cNvPr>
            <p:cNvSpPr txBox="1">
              <a:spLocks noChangeArrowheads="1"/>
            </p:cNvSpPr>
            <p:nvPr/>
          </p:nvSpPr>
          <p:spPr bwMode="auto">
            <a:xfrm>
              <a:off x="2471" y="2020"/>
              <a:ext cx="71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r>
                <a:rPr lang="zh-CN" altLang="en-US" sz="1800"/>
                <a:t>存储器  </a:t>
              </a:r>
            </a:p>
          </p:txBody>
        </p:sp>
        <p:sp>
          <p:nvSpPr>
            <p:cNvPr id="96275" name="Text Box 681990">
              <a:extLst>
                <a:ext uri="{FF2B5EF4-FFF2-40B4-BE49-F238E27FC236}">
                  <a16:creationId xmlns:a16="http://schemas.microsoft.com/office/drawing/2014/main" id="{FE8CFA31-EBFF-42A3-A907-0F30E95CA657}"/>
                </a:ext>
              </a:extLst>
            </p:cNvPr>
            <p:cNvSpPr txBox="1">
              <a:spLocks noChangeArrowheads="1"/>
            </p:cNvSpPr>
            <p:nvPr/>
          </p:nvSpPr>
          <p:spPr bwMode="auto">
            <a:xfrm>
              <a:off x="2471" y="2791"/>
              <a:ext cx="714" cy="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en-US" altLang="zh-CN" sz="1800" kern="0"/>
                <a:t>  </a:t>
              </a:r>
              <a:r>
                <a:rPr lang="zh-CN" altLang="en-US" sz="1800" kern="0"/>
                <a:t>控制器  </a:t>
              </a:r>
            </a:p>
          </p:txBody>
        </p:sp>
        <p:sp>
          <p:nvSpPr>
            <p:cNvPr id="142356" name="Text Box 681991">
              <a:extLst>
                <a:ext uri="{FF2B5EF4-FFF2-40B4-BE49-F238E27FC236}">
                  <a16:creationId xmlns:a16="http://schemas.microsoft.com/office/drawing/2014/main" id="{4B8DE69E-CAF5-45A5-862C-1B318EA1EF4C}"/>
                </a:ext>
              </a:extLst>
            </p:cNvPr>
            <p:cNvSpPr txBox="1">
              <a:spLocks noChangeArrowheads="1"/>
            </p:cNvSpPr>
            <p:nvPr/>
          </p:nvSpPr>
          <p:spPr bwMode="auto">
            <a:xfrm>
              <a:off x="1110" y="2011"/>
              <a:ext cx="69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输入设备</a:t>
              </a:r>
            </a:p>
          </p:txBody>
        </p:sp>
        <p:sp>
          <p:nvSpPr>
            <p:cNvPr id="142357" name="Text Box 681992">
              <a:extLst>
                <a:ext uri="{FF2B5EF4-FFF2-40B4-BE49-F238E27FC236}">
                  <a16:creationId xmlns:a16="http://schemas.microsoft.com/office/drawing/2014/main" id="{66BDD2A0-B018-41A7-9422-D43FE80613B4}"/>
                </a:ext>
              </a:extLst>
            </p:cNvPr>
            <p:cNvSpPr txBox="1">
              <a:spLocks noChangeArrowheads="1"/>
            </p:cNvSpPr>
            <p:nvPr/>
          </p:nvSpPr>
          <p:spPr bwMode="auto">
            <a:xfrm>
              <a:off x="3832" y="2011"/>
              <a:ext cx="69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输出设备</a:t>
              </a:r>
            </a:p>
          </p:txBody>
        </p:sp>
        <p:sp>
          <p:nvSpPr>
            <p:cNvPr id="96278" name="Straight Connector 681993">
              <a:extLst>
                <a:ext uri="{FF2B5EF4-FFF2-40B4-BE49-F238E27FC236}">
                  <a16:creationId xmlns:a16="http://schemas.microsoft.com/office/drawing/2014/main" id="{D12A4DD4-33B7-4976-92D6-84664CB88076}"/>
                </a:ext>
              </a:extLst>
            </p:cNvPr>
            <p:cNvSpPr>
              <a:spLocks noChangeShapeType="1"/>
            </p:cNvSpPr>
            <p:nvPr/>
          </p:nvSpPr>
          <p:spPr bwMode="auto">
            <a:xfrm>
              <a:off x="521" y="2147"/>
              <a:ext cx="589"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79" name="Straight Connector 681994">
              <a:extLst>
                <a:ext uri="{FF2B5EF4-FFF2-40B4-BE49-F238E27FC236}">
                  <a16:creationId xmlns:a16="http://schemas.microsoft.com/office/drawing/2014/main" id="{F45E3036-A215-40CA-8576-9CF5BE63C824}"/>
                </a:ext>
              </a:extLst>
            </p:cNvPr>
            <p:cNvSpPr>
              <a:spLocks noChangeShapeType="1"/>
            </p:cNvSpPr>
            <p:nvPr/>
          </p:nvSpPr>
          <p:spPr bwMode="auto">
            <a:xfrm>
              <a:off x="1836" y="2147"/>
              <a:ext cx="63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0" name="Straight Connector 681995">
              <a:extLst>
                <a:ext uri="{FF2B5EF4-FFF2-40B4-BE49-F238E27FC236}">
                  <a16:creationId xmlns:a16="http://schemas.microsoft.com/office/drawing/2014/main" id="{CD2BD101-A922-4130-A614-7B18AAE4C0F9}"/>
                </a:ext>
              </a:extLst>
            </p:cNvPr>
            <p:cNvSpPr>
              <a:spLocks noChangeShapeType="1"/>
            </p:cNvSpPr>
            <p:nvPr/>
          </p:nvSpPr>
          <p:spPr bwMode="auto">
            <a:xfrm flipV="1">
              <a:off x="2653" y="1512"/>
              <a:ext cx="0"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1" name="Straight Connector 681996">
              <a:extLst>
                <a:ext uri="{FF2B5EF4-FFF2-40B4-BE49-F238E27FC236}">
                  <a16:creationId xmlns:a16="http://schemas.microsoft.com/office/drawing/2014/main" id="{6073D78D-B5C1-44D5-A52F-AF405CE74E75}"/>
                </a:ext>
              </a:extLst>
            </p:cNvPr>
            <p:cNvSpPr>
              <a:spLocks noChangeShapeType="1"/>
            </p:cNvSpPr>
            <p:nvPr/>
          </p:nvSpPr>
          <p:spPr bwMode="auto">
            <a:xfrm>
              <a:off x="2925" y="1512"/>
              <a:ext cx="0"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2" name="Straight Connector 682000">
              <a:extLst>
                <a:ext uri="{FF2B5EF4-FFF2-40B4-BE49-F238E27FC236}">
                  <a16:creationId xmlns:a16="http://schemas.microsoft.com/office/drawing/2014/main" id="{E7AEBE05-4398-4D3B-BE94-4C99B7581EFE}"/>
                </a:ext>
              </a:extLst>
            </p:cNvPr>
            <p:cNvSpPr>
              <a:spLocks noChangeShapeType="1"/>
            </p:cNvSpPr>
            <p:nvPr/>
          </p:nvSpPr>
          <p:spPr bwMode="auto">
            <a:xfrm>
              <a:off x="3197" y="2147"/>
              <a:ext cx="63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3" name="Straight Connector 682001">
              <a:extLst>
                <a:ext uri="{FF2B5EF4-FFF2-40B4-BE49-F238E27FC236}">
                  <a16:creationId xmlns:a16="http://schemas.microsoft.com/office/drawing/2014/main" id="{B6CAC728-9E95-4640-9691-661D7A9DDF60}"/>
                </a:ext>
              </a:extLst>
            </p:cNvPr>
            <p:cNvSpPr>
              <a:spLocks noChangeShapeType="1"/>
            </p:cNvSpPr>
            <p:nvPr/>
          </p:nvSpPr>
          <p:spPr bwMode="auto">
            <a:xfrm>
              <a:off x="4512" y="2147"/>
              <a:ext cx="54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4" name="Straight Connector 682002">
              <a:extLst>
                <a:ext uri="{FF2B5EF4-FFF2-40B4-BE49-F238E27FC236}">
                  <a16:creationId xmlns:a16="http://schemas.microsoft.com/office/drawing/2014/main" id="{EBD07FC8-FE4A-4610-942A-701F82B6CC50}"/>
                </a:ext>
              </a:extLst>
            </p:cNvPr>
            <p:cNvSpPr>
              <a:spLocks noChangeShapeType="1"/>
            </p:cNvSpPr>
            <p:nvPr/>
          </p:nvSpPr>
          <p:spPr bwMode="auto">
            <a:xfrm>
              <a:off x="2154" y="1421"/>
              <a:ext cx="317"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5" name="Straight Connector 682003">
              <a:extLst>
                <a:ext uri="{FF2B5EF4-FFF2-40B4-BE49-F238E27FC236}">
                  <a16:creationId xmlns:a16="http://schemas.microsoft.com/office/drawing/2014/main" id="{0993CE83-E909-4426-B54B-D54C21D70505}"/>
                </a:ext>
              </a:extLst>
            </p:cNvPr>
            <p:cNvSpPr>
              <a:spLocks noChangeShapeType="1"/>
            </p:cNvSpPr>
            <p:nvPr/>
          </p:nvSpPr>
          <p:spPr bwMode="auto">
            <a:xfrm>
              <a:off x="2154" y="1421"/>
              <a:ext cx="0" cy="1089"/>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6" name="Straight Connector 682004">
              <a:extLst>
                <a:ext uri="{FF2B5EF4-FFF2-40B4-BE49-F238E27FC236}">
                  <a16:creationId xmlns:a16="http://schemas.microsoft.com/office/drawing/2014/main" id="{D9F51DA3-3CBB-4A1F-B68A-4C3C39E729AD}"/>
                </a:ext>
              </a:extLst>
            </p:cNvPr>
            <p:cNvSpPr>
              <a:spLocks noChangeShapeType="1"/>
            </p:cNvSpPr>
            <p:nvPr/>
          </p:nvSpPr>
          <p:spPr bwMode="auto">
            <a:xfrm>
              <a:off x="2154" y="2510"/>
              <a:ext cx="499"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7" name="Straight Connector 682005">
              <a:extLst>
                <a:ext uri="{FF2B5EF4-FFF2-40B4-BE49-F238E27FC236}">
                  <a16:creationId xmlns:a16="http://schemas.microsoft.com/office/drawing/2014/main" id="{890F92C6-C7B5-470D-BD8C-E80A8161BD20}"/>
                </a:ext>
              </a:extLst>
            </p:cNvPr>
            <p:cNvSpPr>
              <a:spLocks noChangeShapeType="1"/>
            </p:cNvSpPr>
            <p:nvPr/>
          </p:nvSpPr>
          <p:spPr bwMode="auto">
            <a:xfrm>
              <a:off x="2653" y="2510"/>
              <a:ext cx="0" cy="272"/>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8" name="Straight Connector 682006">
              <a:extLst>
                <a:ext uri="{FF2B5EF4-FFF2-40B4-BE49-F238E27FC236}">
                  <a16:creationId xmlns:a16="http://schemas.microsoft.com/office/drawing/2014/main" id="{0DCE9D31-4853-4440-AD25-5415F9151FE2}"/>
                </a:ext>
              </a:extLst>
            </p:cNvPr>
            <p:cNvSpPr>
              <a:spLocks noChangeShapeType="1"/>
            </p:cNvSpPr>
            <p:nvPr/>
          </p:nvSpPr>
          <p:spPr bwMode="auto">
            <a:xfrm>
              <a:off x="2834" y="2283"/>
              <a:ext cx="0" cy="499"/>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89" name="Straight Connector 682007">
              <a:extLst>
                <a:ext uri="{FF2B5EF4-FFF2-40B4-BE49-F238E27FC236}">
                  <a16:creationId xmlns:a16="http://schemas.microsoft.com/office/drawing/2014/main" id="{697C6251-81E0-448F-9BBD-280007EEB83B}"/>
                </a:ext>
              </a:extLst>
            </p:cNvPr>
            <p:cNvSpPr>
              <a:spLocks noChangeShapeType="1"/>
            </p:cNvSpPr>
            <p:nvPr/>
          </p:nvSpPr>
          <p:spPr bwMode="auto">
            <a:xfrm>
              <a:off x="1473" y="2918"/>
              <a:ext cx="998"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90" name="Straight Connector 682008">
              <a:extLst>
                <a:ext uri="{FF2B5EF4-FFF2-40B4-BE49-F238E27FC236}">
                  <a16:creationId xmlns:a16="http://schemas.microsoft.com/office/drawing/2014/main" id="{01123A91-D95D-4681-8C3B-F2BF2817DF12}"/>
                </a:ext>
              </a:extLst>
            </p:cNvPr>
            <p:cNvSpPr>
              <a:spLocks noChangeShapeType="1"/>
            </p:cNvSpPr>
            <p:nvPr/>
          </p:nvSpPr>
          <p:spPr bwMode="auto">
            <a:xfrm flipV="1">
              <a:off x="1473" y="2238"/>
              <a:ext cx="0" cy="68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91" name="Straight Connector 682009">
              <a:extLst>
                <a:ext uri="{FF2B5EF4-FFF2-40B4-BE49-F238E27FC236}">
                  <a16:creationId xmlns:a16="http://schemas.microsoft.com/office/drawing/2014/main" id="{41DC1F1D-EC99-4767-89D0-90A292FC1985}"/>
                </a:ext>
              </a:extLst>
            </p:cNvPr>
            <p:cNvSpPr>
              <a:spLocks noChangeShapeType="1"/>
            </p:cNvSpPr>
            <p:nvPr/>
          </p:nvSpPr>
          <p:spPr bwMode="auto">
            <a:xfrm>
              <a:off x="3061" y="2251"/>
              <a:ext cx="0" cy="53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92" name="Straight Connector 682011">
              <a:extLst>
                <a:ext uri="{FF2B5EF4-FFF2-40B4-BE49-F238E27FC236}">
                  <a16:creationId xmlns:a16="http://schemas.microsoft.com/office/drawing/2014/main" id="{E9C6A9B0-BD9D-455E-A9C3-EB6B996580D3}"/>
                </a:ext>
              </a:extLst>
            </p:cNvPr>
            <p:cNvSpPr>
              <a:spLocks noChangeShapeType="1"/>
            </p:cNvSpPr>
            <p:nvPr/>
          </p:nvSpPr>
          <p:spPr bwMode="auto">
            <a:xfrm flipV="1">
              <a:off x="4150" y="2238"/>
              <a:ext cx="0" cy="648"/>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93" name="Straight Connector 682012">
              <a:extLst>
                <a:ext uri="{FF2B5EF4-FFF2-40B4-BE49-F238E27FC236}">
                  <a16:creationId xmlns:a16="http://schemas.microsoft.com/office/drawing/2014/main" id="{907D7B42-F5BC-474C-85F8-7AAB31FB9691}"/>
                </a:ext>
              </a:extLst>
            </p:cNvPr>
            <p:cNvSpPr>
              <a:spLocks noChangeShapeType="1"/>
            </p:cNvSpPr>
            <p:nvPr/>
          </p:nvSpPr>
          <p:spPr bwMode="auto">
            <a:xfrm flipH="1">
              <a:off x="3152" y="2886"/>
              <a:ext cx="998" cy="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42340" name="Group 682027">
            <a:extLst>
              <a:ext uri="{FF2B5EF4-FFF2-40B4-BE49-F238E27FC236}">
                <a16:creationId xmlns:a16="http://schemas.microsoft.com/office/drawing/2014/main" id="{843510C2-856F-4A2C-9EAC-E89EFB5AF1F3}"/>
              </a:ext>
            </a:extLst>
          </p:cNvPr>
          <p:cNvGrpSpPr>
            <a:grpSpLocks/>
          </p:cNvGrpSpPr>
          <p:nvPr/>
        </p:nvGrpSpPr>
        <p:grpSpPr bwMode="auto">
          <a:xfrm>
            <a:off x="1979613" y="4149725"/>
            <a:ext cx="5543550" cy="2374900"/>
            <a:chOff x="1066" y="2614"/>
            <a:chExt cx="3492" cy="1496"/>
          </a:xfrm>
        </p:grpSpPr>
        <p:sp>
          <p:nvSpPr>
            <p:cNvPr id="96261" name="Rectangle 682018">
              <a:extLst>
                <a:ext uri="{FF2B5EF4-FFF2-40B4-BE49-F238E27FC236}">
                  <a16:creationId xmlns:a16="http://schemas.microsoft.com/office/drawing/2014/main" id="{FB28CDBC-820E-4934-8347-6BE6B87D0899}"/>
                </a:ext>
              </a:extLst>
            </p:cNvPr>
            <p:cNvSpPr>
              <a:spLocks noChangeArrowheads="1"/>
            </p:cNvSpPr>
            <p:nvPr/>
          </p:nvSpPr>
          <p:spPr bwMode="auto">
            <a:xfrm>
              <a:off x="2245" y="2886"/>
              <a:ext cx="1043" cy="952"/>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endParaRPr lang="zh-CN" altLang="zh-CN" sz="1800" kern="0"/>
            </a:p>
          </p:txBody>
        </p:sp>
        <p:sp>
          <p:nvSpPr>
            <p:cNvPr id="96262" name="Rectangle 682015">
              <a:extLst>
                <a:ext uri="{FF2B5EF4-FFF2-40B4-BE49-F238E27FC236}">
                  <a16:creationId xmlns:a16="http://schemas.microsoft.com/office/drawing/2014/main" id="{BB4F6B68-652D-40DE-BDC8-294AF7F32081}"/>
                </a:ext>
              </a:extLst>
            </p:cNvPr>
            <p:cNvSpPr>
              <a:spLocks noChangeArrowheads="1"/>
            </p:cNvSpPr>
            <p:nvPr/>
          </p:nvSpPr>
          <p:spPr bwMode="auto">
            <a:xfrm>
              <a:off x="1338" y="3067"/>
              <a:ext cx="589" cy="545"/>
            </a:xfrm>
            <a:prstGeom prst="rect">
              <a:avLst/>
            </a:prstGeom>
            <a:solidFill>
              <a:schemeClr val="accent1"/>
            </a:solidFill>
            <a:ln w="9525">
              <a:solidFill>
                <a:schemeClr val="tx1"/>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6263" name="Text Box 682014">
              <a:extLst>
                <a:ext uri="{FF2B5EF4-FFF2-40B4-BE49-F238E27FC236}">
                  <a16:creationId xmlns:a16="http://schemas.microsoft.com/office/drawing/2014/main" id="{47B6CCD8-0FD7-484B-AB13-8612FB4223BC}"/>
                </a:ext>
              </a:extLst>
            </p:cNvPr>
            <p:cNvSpPr txBox="1">
              <a:spLocks noChangeArrowheads="1"/>
            </p:cNvSpPr>
            <p:nvPr/>
          </p:nvSpPr>
          <p:spPr bwMode="auto">
            <a:xfrm>
              <a:off x="1429" y="32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zh-CN" altLang="en-US" sz="1800" kern="0"/>
                <a:t>主存</a:t>
              </a:r>
            </a:p>
          </p:txBody>
        </p:sp>
        <p:sp>
          <p:nvSpPr>
            <p:cNvPr id="96264" name="Text Box 682016">
              <a:extLst>
                <a:ext uri="{FF2B5EF4-FFF2-40B4-BE49-F238E27FC236}">
                  <a16:creationId xmlns:a16="http://schemas.microsoft.com/office/drawing/2014/main" id="{199C4343-4BAA-42E0-8F07-D3749F5415E6}"/>
                </a:ext>
              </a:extLst>
            </p:cNvPr>
            <p:cNvSpPr txBox="1">
              <a:spLocks noChangeArrowheads="1"/>
            </p:cNvSpPr>
            <p:nvPr/>
          </p:nvSpPr>
          <p:spPr bwMode="auto">
            <a:xfrm>
              <a:off x="2699" y="3022"/>
              <a:ext cx="402" cy="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en-US" altLang="zh-CN" sz="1800" kern="0"/>
                <a:t>ALU</a:t>
              </a:r>
            </a:p>
          </p:txBody>
        </p:sp>
        <p:sp>
          <p:nvSpPr>
            <p:cNvPr id="142345" name="Text Box 682017">
              <a:extLst>
                <a:ext uri="{FF2B5EF4-FFF2-40B4-BE49-F238E27FC236}">
                  <a16:creationId xmlns:a16="http://schemas.microsoft.com/office/drawing/2014/main" id="{64275677-F023-4C86-A94F-CB9FFBA1E58F}"/>
                </a:ext>
              </a:extLst>
            </p:cNvPr>
            <p:cNvSpPr txBox="1">
              <a:spLocks noChangeArrowheads="1"/>
            </p:cNvSpPr>
            <p:nvPr/>
          </p:nvSpPr>
          <p:spPr bwMode="auto">
            <a:xfrm>
              <a:off x="2517" y="3521"/>
              <a:ext cx="69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控制单元</a:t>
              </a:r>
            </a:p>
          </p:txBody>
        </p:sp>
        <p:sp>
          <p:nvSpPr>
            <p:cNvPr id="96266" name="Rectangle 682019">
              <a:extLst>
                <a:ext uri="{FF2B5EF4-FFF2-40B4-BE49-F238E27FC236}">
                  <a16:creationId xmlns:a16="http://schemas.microsoft.com/office/drawing/2014/main" id="{704050B8-1D06-4B6E-95FA-B404C8414D77}"/>
                </a:ext>
              </a:extLst>
            </p:cNvPr>
            <p:cNvSpPr>
              <a:spLocks noChangeArrowheads="1"/>
            </p:cNvSpPr>
            <p:nvPr/>
          </p:nvSpPr>
          <p:spPr bwMode="auto">
            <a:xfrm>
              <a:off x="1066" y="2614"/>
              <a:ext cx="2449" cy="1496"/>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6267" name="Rectangle 682020">
              <a:extLst>
                <a:ext uri="{FF2B5EF4-FFF2-40B4-BE49-F238E27FC236}">
                  <a16:creationId xmlns:a16="http://schemas.microsoft.com/office/drawing/2014/main" id="{B8796074-2BED-4176-A2D9-BB23B9FCB613}"/>
                </a:ext>
              </a:extLst>
            </p:cNvPr>
            <p:cNvSpPr>
              <a:spLocks noChangeArrowheads="1"/>
            </p:cNvSpPr>
            <p:nvPr/>
          </p:nvSpPr>
          <p:spPr bwMode="auto">
            <a:xfrm>
              <a:off x="3969" y="3067"/>
              <a:ext cx="589" cy="545"/>
            </a:xfrm>
            <a:prstGeom prst="rect">
              <a:avLst/>
            </a:prstGeom>
            <a:solidFill>
              <a:schemeClr val="accent1"/>
            </a:solidFill>
            <a:ln w="9525">
              <a:solidFill>
                <a:schemeClr val="tx1"/>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142348" name="Text Box 682021">
              <a:extLst>
                <a:ext uri="{FF2B5EF4-FFF2-40B4-BE49-F238E27FC236}">
                  <a16:creationId xmlns:a16="http://schemas.microsoft.com/office/drawing/2014/main" id="{2DEBD11E-C58D-4944-BE89-3A1C4565BE66}"/>
                </a:ext>
              </a:extLst>
            </p:cNvPr>
            <p:cNvSpPr txBox="1">
              <a:spLocks noChangeArrowheads="1"/>
            </p:cNvSpPr>
            <p:nvPr/>
          </p:nvSpPr>
          <p:spPr bwMode="auto">
            <a:xfrm>
              <a:off x="4059" y="3249"/>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外设</a:t>
              </a:r>
            </a:p>
          </p:txBody>
        </p:sp>
        <p:sp>
          <p:nvSpPr>
            <p:cNvPr id="96269" name="Text Box 682022">
              <a:extLst>
                <a:ext uri="{FF2B5EF4-FFF2-40B4-BE49-F238E27FC236}">
                  <a16:creationId xmlns:a16="http://schemas.microsoft.com/office/drawing/2014/main" id="{04578F9F-6F16-4E83-8A41-7DD83FBD1011}"/>
                </a:ext>
              </a:extLst>
            </p:cNvPr>
            <p:cNvSpPr txBox="1">
              <a:spLocks noChangeArrowheads="1"/>
            </p:cNvSpPr>
            <p:nvPr/>
          </p:nvSpPr>
          <p:spPr bwMode="auto">
            <a:xfrm>
              <a:off x="1234" y="261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zh-CN" altLang="en-US" sz="1800" kern="0"/>
                <a:t>主机</a:t>
              </a:r>
            </a:p>
          </p:txBody>
        </p:sp>
        <p:sp>
          <p:nvSpPr>
            <p:cNvPr id="96270" name="Straight Connector 682023">
              <a:extLst>
                <a:ext uri="{FF2B5EF4-FFF2-40B4-BE49-F238E27FC236}">
                  <a16:creationId xmlns:a16="http://schemas.microsoft.com/office/drawing/2014/main" id="{BE9E5F68-B3F3-4193-96A5-A585BFCCD1B1}"/>
                </a:ext>
              </a:extLst>
            </p:cNvPr>
            <p:cNvSpPr>
              <a:spLocks noChangeShapeType="1"/>
            </p:cNvSpPr>
            <p:nvPr/>
          </p:nvSpPr>
          <p:spPr bwMode="auto">
            <a:xfrm>
              <a:off x="3515" y="3475"/>
              <a:ext cx="45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271" name="Left-Right Arrow 682024">
              <a:extLst>
                <a:ext uri="{FF2B5EF4-FFF2-40B4-BE49-F238E27FC236}">
                  <a16:creationId xmlns:a16="http://schemas.microsoft.com/office/drawing/2014/main" id="{726BA12B-B1E0-424C-BB01-87991725CD87}"/>
                </a:ext>
              </a:extLst>
            </p:cNvPr>
            <p:cNvSpPr>
              <a:spLocks noChangeArrowheads="1"/>
            </p:cNvSpPr>
            <p:nvPr/>
          </p:nvSpPr>
          <p:spPr bwMode="auto">
            <a:xfrm>
              <a:off x="3515" y="3203"/>
              <a:ext cx="454" cy="91"/>
            </a:xfrm>
            <a:prstGeom prst="leftRightArrow">
              <a:avLst>
                <a:gd name="adj1" fmla="val 50000"/>
                <a:gd name="adj2" fmla="val 99711"/>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6272" name="Text Box 682026">
              <a:extLst>
                <a:ext uri="{FF2B5EF4-FFF2-40B4-BE49-F238E27FC236}">
                  <a16:creationId xmlns:a16="http://schemas.microsoft.com/office/drawing/2014/main" id="{3E7C9DEF-DCB1-498D-A7BE-07EEB3E5E99C}"/>
                </a:ext>
              </a:extLst>
            </p:cNvPr>
            <p:cNvSpPr txBox="1">
              <a:spLocks noChangeArrowheads="1"/>
            </p:cNvSpPr>
            <p:nvPr/>
          </p:nvSpPr>
          <p:spPr bwMode="auto">
            <a:xfrm>
              <a:off x="2245" y="2886"/>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en-US" altLang="zh-CN" sz="1800" kern="0"/>
                <a:t>CPU</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1A59DF14-42A6-4556-A2CA-C82D0FDF0A1B}"/>
              </a:ext>
            </a:extLst>
          </p:cNvPr>
          <p:cNvSpPr>
            <a:spLocks noGrp="1" noChangeArrowheads="1"/>
          </p:cNvSpPr>
          <p:nvPr>
            <p:ph type="title"/>
          </p:nvPr>
        </p:nvSpPr>
        <p:spPr>
          <a:xfrm>
            <a:off x="685800" y="0"/>
            <a:ext cx="7772400" cy="1143000"/>
          </a:xfrm>
        </p:spPr>
        <p:txBody>
          <a:bodyPr/>
          <a:lstStyle/>
          <a:p>
            <a:pPr algn="l" eaLnBrk="1" hangingPunct="1"/>
            <a:r>
              <a:rPr lang="en-US" altLang="zh-CN"/>
              <a:t>Bus-Based Computer</a:t>
            </a:r>
          </a:p>
        </p:txBody>
      </p:sp>
      <p:sp>
        <p:nvSpPr>
          <p:cNvPr id="20483" name="Line 3">
            <a:extLst>
              <a:ext uri="{FF2B5EF4-FFF2-40B4-BE49-F238E27FC236}">
                <a16:creationId xmlns:a16="http://schemas.microsoft.com/office/drawing/2014/main" id="{3B4D4135-2D6D-4CE6-A508-0C7E8595B2E6}"/>
              </a:ext>
            </a:extLst>
          </p:cNvPr>
          <p:cNvSpPr>
            <a:spLocks noChangeShapeType="1"/>
          </p:cNvSpPr>
          <p:nvPr/>
        </p:nvSpPr>
        <p:spPr bwMode="auto">
          <a:xfrm>
            <a:off x="304800" y="1143000"/>
            <a:ext cx="8382000" cy="0"/>
          </a:xfrm>
          <a:prstGeom prst="line">
            <a:avLst/>
          </a:prstGeom>
          <a:noFill/>
          <a:ln w="38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3364" name="Object 4">
            <a:extLst>
              <a:ext uri="{FF2B5EF4-FFF2-40B4-BE49-F238E27FC236}">
                <a16:creationId xmlns:a16="http://schemas.microsoft.com/office/drawing/2014/main" id="{4E12132F-0068-4A48-9E4A-37EE8EF35095}"/>
              </a:ext>
            </a:extLst>
          </p:cNvPr>
          <p:cNvGraphicFramePr>
            <a:graphicFrameLocks noChangeAspect="1"/>
          </p:cNvGraphicFramePr>
          <p:nvPr/>
        </p:nvGraphicFramePr>
        <p:xfrm>
          <a:off x="381000" y="1219200"/>
          <a:ext cx="8458200" cy="5541963"/>
        </p:xfrm>
        <a:graphic>
          <a:graphicData uri="http://schemas.openxmlformats.org/presentationml/2006/ole">
            <mc:AlternateContent xmlns:mc="http://schemas.openxmlformats.org/markup-compatibility/2006">
              <mc:Choice xmlns:v="urn:schemas-microsoft-com:vml" Requires="v">
                <p:oleObj spid="_x0000_s143522" r:id="rId4" imgW="5304762" imgH="3476190" progId="Paint.Picture">
                  <p:embed/>
                </p:oleObj>
              </mc:Choice>
              <mc:Fallback>
                <p:oleObj r:id="rId4" imgW="5304762" imgH="347619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19200"/>
                        <a:ext cx="8458200" cy="554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40AA89E3-7D83-45E8-B893-8D429853BC33}"/>
              </a:ext>
            </a:extLst>
          </p:cNvPr>
          <p:cNvSpPr>
            <a:spLocks noGrp="1" noChangeArrowheads="1"/>
          </p:cNvSpPr>
          <p:nvPr>
            <p:ph type="title"/>
          </p:nvPr>
        </p:nvSpPr>
        <p:spPr>
          <a:xfrm>
            <a:off x="685800" y="0"/>
            <a:ext cx="7772400" cy="1143000"/>
          </a:xfrm>
        </p:spPr>
        <p:txBody>
          <a:bodyPr/>
          <a:lstStyle/>
          <a:p>
            <a:pPr algn="l" eaLnBrk="1" hangingPunct="1"/>
            <a:r>
              <a:rPr lang="en-US" altLang="zh-CN"/>
              <a:t>Anatomy of a Modern PC</a:t>
            </a:r>
          </a:p>
        </p:txBody>
      </p:sp>
      <p:sp>
        <p:nvSpPr>
          <p:cNvPr id="21507" name="Line 3">
            <a:extLst>
              <a:ext uri="{FF2B5EF4-FFF2-40B4-BE49-F238E27FC236}">
                <a16:creationId xmlns:a16="http://schemas.microsoft.com/office/drawing/2014/main" id="{56657E8B-2640-4CFD-9AFB-E442668B05DF}"/>
              </a:ext>
            </a:extLst>
          </p:cNvPr>
          <p:cNvSpPr>
            <a:spLocks noChangeShapeType="1"/>
          </p:cNvSpPr>
          <p:nvPr/>
        </p:nvSpPr>
        <p:spPr bwMode="auto">
          <a:xfrm>
            <a:off x="304800" y="1143000"/>
            <a:ext cx="8382000" cy="0"/>
          </a:xfrm>
          <a:prstGeom prst="line">
            <a:avLst/>
          </a:prstGeom>
          <a:noFill/>
          <a:ln w="38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5412" name="Object 4">
            <a:extLst>
              <a:ext uri="{FF2B5EF4-FFF2-40B4-BE49-F238E27FC236}">
                <a16:creationId xmlns:a16="http://schemas.microsoft.com/office/drawing/2014/main" id="{E94F57E6-E339-484C-BE0A-8E2D40EE802B}"/>
              </a:ext>
            </a:extLst>
          </p:cNvPr>
          <p:cNvGraphicFramePr>
            <a:graphicFrameLocks noChangeAspect="1"/>
          </p:cNvGraphicFramePr>
          <p:nvPr/>
        </p:nvGraphicFramePr>
        <p:xfrm>
          <a:off x="304800" y="1219200"/>
          <a:ext cx="8610600" cy="5213350"/>
        </p:xfrm>
        <a:graphic>
          <a:graphicData uri="http://schemas.openxmlformats.org/presentationml/2006/ole">
            <mc:AlternateContent xmlns:mc="http://schemas.openxmlformats.org/markup-compatibility/2006">
              <mc:Choice xmlns:v="urn:schemas-microsoft-com:vml" Requires="v">
                <p:oleObj spid="_x0000_s145570" r:id="rId4" imgW="5552381" imgH="3362794" progId="Paint.Picture">
                  <p:embed/>
                </p:oleObj>
              </mc:Choice>
              <mc:Fallback>
                <p:oleObj r:id="rId4" imgW="5552381" imgH="3362794"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86106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661505">
            <a:extLst>
              <a:ext uri="{FF2B5EF4-FFF2-40B4-BE49-F238E27FC236}">
                <a16:creationId xmlns:a16="http://schemas.microsoft.com/office/drawing/2014/main" id="{4C61E661-42B7-4B9A-91EE-84470E4474C0}"/>
              </a:ext>
            </a:extLst>
          </p:cNvPr>
          <p:cNvSpPr>
            <a:spLocks noGrp="1" noChangeArrowheads="1"/>
          </p:cNvSpPr>
          <p:nvPr>
            <p:ph type="title"/>
          </p:nvPr>
        </p:nvSpPr>
        <p:spPr/>
        <p:txBody>
          <a:bodyPr/>
          <a:lstStyle/>
          <a:p>
            <a:pPr eaLnBrk="1" hangingPunct="1"/>
            <a:r>
              <a:rPr lang="en-US" altLang="zh-CN"/>
              <a:t>Anatomy of a Modern PC</a:t>
            </a:r>
            <a:endParaRPr lang="zh-CN" altLang="en-US"/>
          </a:p>
        </p:txBody>
      </p:sp>
      <p:pic>
        <p:nvPicPr>
          <p:cNvPr id="147459" name="Picture 661507" descr="tu1">
            <a:extLst>
              <a:ext uri="{FF2B5EF4-FFF2-40B4-BE49-F238E27FC236}">
                <a16:creationId xmlns:a16="http://schemas.microsoft.com/office/drawing/2014/main" id="{6633F0D4-B577-4FA4-8D50-CC50EA090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8713788"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45409">
            <a:extLst>
              <a:ext uri="{FF2B5EF4-FFF2-40B4-BE49-F238E27FC236}">
                <a16:creationId xmlns:a16="http://schemas.microsoft.com/office/drawing/2014/main" id="{5DB94EE0-8378-4830-982B-4C2D01EA4319}"/>
              </a:ext>
            </a:extLst>
          </p:cNvPr>
          <p:cNvSpPr>
            <a:spLocks noGrp="1" noChangeArrowheads="1"/>
          </p:cNvSpPr>
          <p:nvPr>
            <p:ph type="title"/>
          </p:nvPr>
        </p:nvSpPr>
        <p:spPr>
          <a:xfrm>
            <a:off x="685800" y="0"/>
            <a:ext cx="7772400" cy="1143000"/>
          </a:xfrm>
        </p:spPr>
        <p:txBody>
          <a:bodyPr/>
          <a:lstStyle/>
          <a:p>
            <a:pPr eaLnBrk="1" hangingPunct="1"/>
            <a:r>
              <a:rPr lang="en-US" altLang="zh-CN"/>
              <a:t>Computer Generations</a:t>
            </a:r>
          </a:p>
        </p:txBody>
      </p:sp>
      <p:sp>
        <p:nvSpPr>
          <p:cNvPr id="105475" name="Text Placeholder 145410">
            <a:extLst>
              <a:ext uri="{FF2B5EF4-FFF2-40B4-BE49-F238E27FC236}">
                <a16:creationId xmlns:a16="http://schemas.microsoft.com/office/drawing/2014/main" id="{8C149398-E8ED-4A79-A348-42128ABECAAC}"/>
              </a:ext>
            </a:extLst>
          </p:cNvPr>
          <p:cNvSpPr>
            <a:spLocks noGrp="1" noChangeArrowheads="1"/>
          </p:cNvSpPr>
          <p:nvPr>
            <p:ph idx="1"/>
          </p:nvPr>
        </p:nvSpPr>
        <p:spPr>
          <a:xfrm>
            <a:off x="304800" y="1219200"/>
            <a:ext cx="8610600" cy="5105400"/>
          </a:xfrm>
        </p:spPr>
        <p:txBody>
          <a:bodyPr/>
          <a:lstStyle/>
          <a:p>
            <a:pPr eaLnBrk="1" hangingPunct="1">
              <a:lnSpc>
                <a:spcPct val="120000"/>
              </a:lnSpc>
            </a:pPr>
            <a:r>
              <a:rPr lang="en-US" altLang="zh-CN" sz="2800" b="1"/>
              <a:t>Gen-0</a:t>
            </a:r>
            <a:r>
              <a:rPr lang="en-US" altLang="zh-CN" sz="2800"/>
              <a:t>: Mechanical computers (BC to early 1940s)</a:t>
            </a:r>
          </a:p>
          <a:p>
            <a:pPr eaLnBrk="1" hangingPunct="1">
              <a:lnSpc>
                <a:spcPct val="120000"/>
              </a:lnSpc>
            </a:pPr>
            <a:r>
              <a:rPr lang="en-US" altLang="zh-CN" sz="2800" b="1"/>
              <a:t>Gen-1:</a:t>
            </a:r>
            <a:r>
              <a:rPr lang="en-US" altLang="zh-CN" sz="2800"/>
              <a:t> Vacuum Tubes (1943-1959) </a:t>
            </a:r>
          </a:p>
          <a:p>
            <a:pPr eaLnBrk="1" hangingPunct="1">
              <a:lnSpc>
                <a:spcPct val="120000"/>
              </a:lnSpc>
            </a:pPr>
            <a:r>
              <a:rPr lang="en-US" altLang="zh-CN" sz="2800" b="1"/>
              <a:t>Gen-2:</a:t>
            </a:r>
            <a:r>
              <a:rPr lang="en-US" altLang="zh-CN" sz="2800"/>
              <a:t> Transistors (1960-1968) </a:t>
            </a:r>
          </a:p>
          <a:p>
            <a:pPr lvl="1" eaLnBrk="1" hangingPunct="1">
              <a:lnSpc>
                <a:spcPct val="90000"/>
              </a:lnSpc>
            </a:pPr>
            <a:r>
              <a:rPr lang="en-US" altLang="zh-CN" sz="2400"/>
              <a:t>John Bardeen, Walter Brattain, and William Shockley </a:t>
            </a:r>
          </a:p>
          <a:p>
            <a:pPr eaLnBrk="1" hangingPunct="1">
              <a:lnSpc>
                <a:spcPct val="110000"/>
              </a:lnSpc>
            </a:pPr>
            <a:r>
              <a:rPr lang="en-US" altLang="zh-CN" sz="2800" b="1"/>
              <a:t>Gen-3:</a:t>
            </a:r>
            <a:r>
              <a:rPr lang="en-US" altLang="zh-CN" sz="2800"/>
              <a:t> Integrated Circuits (1969-1977) </a:t>
            </a:r>
          </a:p>
          <a:p>
            <a:pPr lvl="1" eaLnBrk="1" hangingPunct="1">
              <a:lnSpc>
                <a:spcPct val="90000"/>
              </a:lnSpc>
            </a:pPr>
            <a:r>
              <a:rPr lang="en-US" altLang="zh-CN" sz="2400"/>
              <a:t>Jack Kilby (1958)</a:t>
            </a:r>
          </a:p>
          <a:p>
            <a:pPr eaLnBrk="1" hangingPunct="1">
              <a:lnSpc>
                <a:spcPct val="110000"/>
              </a:lnSpc>
            </a:pPr>
            <a:r>
              <a:rPr lang="en-US" altLang="zh-CN" sz="2800" b="1"/>
              <a:t>Gen-4:</a:t>
            </a:r>
            <a:r>
              <a:rPr lang="en-US" altLang="zh-CN" sz="2800"/>
              <a:t> VLSI (1978-present) </a:t>
            </a:r>
          </a:p>
          <a:p>
            <a:pPr eaLnBrk="1" hangingPunct="1">
              <a:lnSpc>
                <a:spcPct val="110000"/>
              </a:lnSpc>
            </a:pPr>
            <a:r>
              <a:rPr lang="en-US" altLang="zh-CN" sz="2800" i="1"/>
              <a:t>Gen-5</a:t>
            </a:r>
            <a:r>
              <a:rPr lang="en-US" altLang="zh-CN" sz="2800"/>
              <a:t>: Optical?</a:t>
            </a:r>
          </a:p>
          <a:p>
            <a:pPr eaLnBrk="1" hangingPunct="1">
              <a:lnSpc>
                <a:spcPct val="90000"/>
              </a:lnSpc>
              <a:buFontTx/>
              <a:buNone/>
            </a:pPr>
            <a:r>
              <a:rPr lang="en-US" altLang="zh-CN" sz="2800"/>
              <a:t>		     Quantum?</a:t>
            </a:r>
          </a:p>
          <a:p>
            <a:pPr eaLnBrk="1" hangingPunct="1">
              <a:lnSpc>
                <a:spcPct val="90000"/>
              </a:lnSpc>
              <a:buFontTx/>
              <a:buNone/>
            </a:pPr>
            <a:r>
              <a:rPr lang="en-US" altLang="zh-CN" sz="2800"/>
              <a:t>		     </a:t>
            </a:r>
            <a:r>
              <a:rPr lang="zh-CN" altLang="en-US" sz="2800"/>
              <a:t>生物？</a:t>
            </a:r>
          </a:p>
          <a:p>
            <a:pPr eaLnBrk="1" hangingPunct="1">
              <a:lnSpc>
                <a:spcPct val="90000"/>
              </a:lnSpc>
              <a:buFontTx/>
              <a:buNone/>
            </a:pPr>
            <a:r>
              <a:rPr lang="zh-CN" altLang="en-US" sz="2800"/>
              <a:t> </a:t>
            </a:r>
          </a:p>
          <a:p>
            <a:pPr eaLnBrk="1" hangingPunct="1">
              <a:lnSpc>
                <a:spcPct val="90000"/>
              </a:lnSpc>
              <a:buFontTx/>
              <a:buNone/>
            </a:pPr>
            <a:endParaRPr lang="zh-CN" altLang="en-US" sz="2800"/>
          </a:p>
        </p:txBody>
      </p:sp>
      <p:sp>
        <p:nvSpPr>
          <p:cNvPr id="105476" name="Straight Connector 145411">
            <a:extLst>
              <a:ext uri="{FF2B5EF4-FFF2-40B4-BE49-F238E27FC236}">
                <a16:creationId xmlns:a16="http://schemas.microsoft.com/office/drawing/2014/main" id="{1452F741-AEF2-465D-90FC-CFF6ECFE0E7B}"/>
              </a:ext>
            </a:extLst>
          </p:cNvPr>
          <p:cNvSpPr>
            <a:spLocks noChangeShapeType="1"/>
          </p:cNvSpPr>
          <p:nvPr/>
        </p:nvSpPr>
        <p:spPr bwMode="auto">
          <a:xfrm>
            <a:off x="34925" y="981075"/>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77" name="Rectangle 145412">
            <a:extLst>
              <a:ext uri="{FF2B5EF4-FFF2-40B4-BE49-F238E27FC236}">
                <a16:creationId xmlns:a16="http://schemas.microsoft.com/office/drawing/2014/main" id="{79779FB8-D6E7-4B6E-AF53-A64A9BC71CC2}"/>
              </a:ext>
            </a:extLst>
          </p:cNvPr>
          <p:cNvSpPr>
            <a:spLocks noChangeArrowheads="1"/>
          </p:cNvSpPr>
          <p:nvPr/>
        </p:nvSpPr>
        <p:spPr bwMode="auto">
          <a:xfrm>
            <a:off x="3546475" y="2811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pic>
        <p:nvPicPr>
          <p:cNvPr id="105478" name="Picture 145413" descr="Integrated Circuit">
            <a:extLst>
              <a:ext uri="{FF2B5EF4-FFF2-40B4-BE49-F238E27FC236}">
                <a16:creationId xmlns:a16="http://schemas.microsoft.com/office/drawing/2014/main" id="{29BA3C67-6815-49BD-9BA5-7AB997ACE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140200"/>
            <a:ext cx="32766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99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715777">
            <a:extLst>
              <a:ext uri="{FF2B5EF4-FFF2-40B4-BE49-F238E27FC236}">
                <a16:creationId xmlns:a16="http://schemas.microsoft.com/office/drawing/2014/main" id="{6DBE873F-4C4E-40C1-B520-842054661FC8}"/>
              </a:ext>
            </a:extLst>
          </p:cNvPr>
          <p:cNvSpPr>
            <a:spLocks noGrp="1" noChangeArrowheads="1"/>
          </p:cNvSpPr>
          <p:nvPr>
            <p:ph type="title"/>
          </p:nvPr>
        </p:nvSpPr>
        <p:spPr/>
        <p:txBody>
          <a:bodyPr/>
          <a:lstStyle/>
          <a:p>
            <a:pPr eaLnBrk="1" hangingPunct="1"/>
            <a:r>
              <a:rPr lang="zh-CN" altLang="en-US"/>
              <a:t>现代电子计算机系统组成</a:t>
            </a:r>
          </a:p>
        </p:txBody>
      </p:sp>
      <p:grpSp>
        <p:nvGrpSpPr>
          <p:cNvPr id="148483" name="Group 715779">
            <a:extLst>
              <a:ext uri="{FF2B5EF4-FFF2-40B4-BE49-F238E27FC236}">
                <a16:creationId xmlns:a16="http://schemas.microsoft.com/office/drawing/2014/main" id="{D17BD0C1-E464-4B0C-910D-891AE0A59019}"/>
              </a:ext>
            </a:extLst>
          </p:cNvPr>
          <p:cNvGrpSpPr>
            <a:grpSpLocks/>
          </p:cNvGrpSpPr>
          <p:nvPr/>
        </p:nvGrpSpPr>
        <p:grpSpPr bwMode="auto">
          <a:xfrm>
            <a:off x="407988" y="908050"/>
            <a:ext cx="8736012" cy="5862638"/>
            <a:chOff x="213" y="792"/>
            <a:chExt cx="5261" cy="3258"/>
          </a:xfrm>
        </p:grpSpPr>
        <p:sp>
          <p:nvSpPr>
            <p:cNvPr id="148484" name="Text Box 715780">
              <a:extLst>
                <a:ext uri="{FF2B5EF4-FFF2-40B4-BE49-F238E27FC236}">
                  <a16:creationId xmlns:a16="http://schemas.microsoft.com/office/drawing/2014/main" id="{A66F1FFF-F2E8-4A1D-A306-5820BDA8953B}"/>
                </a:ext>
              </a:extLst>
            </p:cNvPr>
            <p:cNvSpPr txBox="1">
              <a:spLocks noChangeArrowheads="1"/>
            </p:cNvSpPr>
            <p:nvPr/>
          </p:nvSpPr>
          <p:spPr bwMode="auto">
            <a:xfrm>
              <a:off x="213" y="2204"/>
              <a:ext cx="257"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FF0000"/>
                  </a:solidFill>
                  <a:latin typeface="Times New Roman" panose="02020603050405020304" pitchFamily="18" charset="0"/>
                </a:rPr>
                <a:t>计算机系统</a:t>
              </a:r>
              <a:endParaRPr lang="zh-CN" altLang="en-US" sz="1200">
                <a:solidFill>
                  <a:srgbClr val="F47A00"/>
                </a:solidFill>
                <a:latin typeface="Times New Roman" panose="02020603050405020304" pitchFamily="18" charset="0"/>
              </a:endParaRPr>
            </a:p>
          </p:txBody>
        </p:sp>
        <p:sp>
          <p:nvSpPr>
            <p:cNvPr id="91141" name="Text Box 715781">
              <a:extLst>
                <a:ext uri="{FF2B5EF4-FFF2-40B4-BE49-F238E27FC236}">
                  <a16:creationId xmlns:a16="http://schemas.microsoft.com/office/drawing/2014/main" id="{66855C8B-FEC7-43A1-AE23-438CED662D92}"/>
                </a:ext>
              </a:extLst>
            </p:cNvPr>
            <p:cNvSpPr txBox="1">
              <a:spLocks noChangeArrowheads="1"/>
            </p:cNvSpPr>
            <p:nvPr/>
          </p:nvSpPr>
          <p:spPr bwMode="auto">
            <a:xfrm flipH="1">
              <a:off x="635" y="2118"/>
              <a:ext cx="38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r>
                <a:rPr lang="zh-CN" altLang="en-US" sz="2000" kern="0">
                  <a:solidFill>
                    <a:srgbClr val="FF0000"/>
                  </a:solidFill>
                  <a:latin typeface="Times New Roman" panose="02020603050405020304" pitchFamily="18" charset="0"/>
                </a:rPr>
                <a:t>硬件</a:t>
              </a:r>
              <a:endParaRPr lang="zh-CN" altLang="en-US" sz="1200" kern="0">
                <a:latin typeface="Times New Roman" panose="02020603050405020304" pitchFamily="18" charset="0"/>
              </a:endParaRPr>
            </a:p>
          </p:txBody>
        </p:sp>
        <p:sp>
          <p:nvSpPr>
            <p:cNvPr id="91142" name="Text Box 715782">
              <a:extLst>
                <a:ext uri="{FF2B5EF4-FFF2-40B4-BE49-F238E27FC236}">
                  <a16:creationId xmlns:a16="http://schemas.microsoft.com/office/drawing/2014/main" id="{0A3C49F2-6685-4139-BE0A-A5334E1AE225}"/>
                </a:ext>
              </a:extLst>
            </p:cNvPr>
            <p:cNvSpPr txBox="1">
              <a:spLocks noChangeArrowheads="1"/>
            </p:cNvSpPr>
            <p:nvPr/>
          </p:nvSpPr>
          <p:spPr bwMode="auto">
            <a:xfrm>
              <a:off x="1128" y="1404"/>
              <a:ext cx="851"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endParaRPr lang="en-US" altLang="zh-CN" sz="2000" kern="0">
                <a:solidFill>
                  <a:srgbClr val="FF0000"/>
                </a:solidFill>
                <a:latin typeface="Times New Roman" panose="02020603050405020304" pitchFamily="18" charset="0"/>
              </a:endParaRPr>
            </a:p>
            <a:p>
              <a:pPr algn="ctr" eaLnBrk="1" fontAlgn="auto" hangingPunct="1">
                <a:spcBef>
                  <a:spcPct val="0"/>
                </a:spcBef>
                <a:spcAft>
                  <a:spcPts val="0"/>
                </a:spcAft>
                <a:buFontTx/>
                <a:buNone/>
                <a:defRPr/>
              </a:pPr>
              <a:r>
                <a:rPr lang="zh-CN" altLang="en-US" sz="2000" kern="0">
                  <a:solidFill>
                    <a:srgbClr val="FF0000"/>
                  </a:solidFill>
                  <a:latin typeface="Times New Roman" panose="02020603050405020304" pitchFamily="18" charset="0"/>
                </a:rPr>
                <a:t>主机</a:t>
              </a:r>
              <a:endParaRPr lang="zh-CN" altLang="en-US" sz="1000" kern="0">
                <a:latin typeface="Times New Roman" panose="02020603050405020304" pitchFamily="18" charset="0"/>
              </a:endParaRPr>
            </a:p>
          </p:txBody>
        </p:sp>
        <p:sp>
          <p:nvSpPr>
            <p:cNvPr id="148487" name="Text Box 715783">
              <a:extLst>
                <a:ext uri="{FF2B5EF4-FFF2-40B4-BE49-F238E27FC236}">
                  <a16:creationId xmlns:a16="http://schemas.microsoft.com/office/drawing/2014/main" id="{97BA404B-C499-4468-8093-F3FD5BD2E169}"/>
                </a:ext>
              </a:extLst>
            </p:cNvPr>
            <p:cNvSpPr txBox="1">
              <a:spLocks noChangeArrowheads="1"/>
            </p:cNvSpPr>
            <p:nvPr/>
          </p:nvSpPr>
          <p:spPr bwMode="auto">
            <a:xfrm>
              <a:off x="2152" y="792"/>
              <a:ext cx="66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rgbClr val="FF0000"/>
                  </a:solidFill>
                  <a:latin typeface="Times New Roman" panose="02020603050405020304" pitchFamily="18" charset="0"/>
                </a:rPr>
                <a:t>处理器</a:t>
              </a:r>
              <a:endParaRPr lang="zh-CN" altLang="en-US" sz="2000">
                <a:solidFill>
                  <a:srgbClr val="FF0000"/>
                </a:solidFill>
                <a:latin typeface="Times New Roman" panose="02020603050405020304" pitchFamily="18" charset="0"/>
              </a:endParaRPr>
            </a:p>
            <a:p>
              <a:pPr algn="ctr" eaLnBrk="1" hangingPunct="1">
                <a:spcBef>
                  <a:spcPct val="0"/>
                </a:spcBef>
                <a:buFontTx/>
                <a:buNone/>
              </a:pPr>
              <a:r>
                <a:rPr lang="zh-CN" altLang="en-US" sz="2000">
                  <a:solidFill>
                    <a:srgbClr val="FF0000"/>
                  </a:solidFill>
                  <a:latin typeface="Times New Roman" panose="02020603050405020304" pitchFamily="18" charset="0"/>
                </a:rPr>
                <a:t> </a:t>
              </a:r>
              <a:r>
                <a:rPr lang="en-US" altLang="zh-CN" sz="2000">
                  <a:solidFill>
                    <a:srgbClr val="FF0000"/>
                  </a:solidFill>
                  <a:latin typeface="Times New Roman" panose="02020603050405020304" pitchFamily="18" charset="0"/>
                </a:rPr>
                <a:t>(</a:t>
              </a:r>
              <a:r>
                <a:rPr lang="en-US" altLang="zh-CN" sz="2000" b="1">
                  <a:solidFill>
                    <a:srgbClr val="FF0000"/>
                  </a:solidFill>
                  <a:latin typeface="Times New Roman" panose="02020603050405020304" pitchFamily="18" charset="0"/>
                </a:rPr>
                <a:t>CPU</a:t>
              </a:r>
              <a:r>
                <a:rPr lang="en-US" altLang="zh-CN" sz="2000">
                  <a:solidFill>
                    <a:srgbClr val="FF0000"/>
                  </a:solidFill>
                  <a:latin typeface="Times New Roman" panose="02020603050405020304" pitchFamily="18" charset="0"/>
                </a:rPr>
                <a:t>)</a:t>
              </a:r>
            </a:p>
          </p:txBody>
        </p:sp>
        <p:sp>
          <p:nvSpPr>
            <p:cNvPr id="148488" name="Text Box 715784">
              <a:extLst>
                <a:ext uri="{FF2B5EF4-FFF2-40B4-BE49-F238E27FC236}">
                  <a16:creationId xmlns:a16="http://schemas.microsoft.com/office/drawing/2014/main" id="{852F20A8-1232-477C-9CC1-97423E9A1E66}"/>
                </a:ext>
              </a:extLst>
            </p:cNvPr>
            <p:cNvSpPr txBox="1">
              <a:spLocks noChangeArrowheads="1"/>
            </p:cNvSpPr>
            <p:nvPr/>
          </p:nvSpPr>
          <p:spPr bwMode="auto">
            <a:xfrm flipH="1">
              <a:off x="624" y="3581"/>
              <a:ext cx="37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0000"/>
                  </a:solidFill>
                  <a:latin typeface="Times New Roman" panose="02020603050405020304" pitchFamily="18" charset="0"/>
                </a:rPr>
                <a:t>软件</a:t>
              </a:r>
              <a:endParaRPr lang="zh-CN" altLang="en-US" sz="1600">
                <a:latin typeface="Times New Roman" panose="02020603050405020304" pitchFamily="18" charset="0"/>
              </a:endParaRPr>
            </a:p>
          </p:txBody>
        </p:sp>
        <p:sp>
          <p:nvSpPr>
            <p:cNvPr id="148489" name="Text Box 715785">
              <a:extLst>
                <a:ext uri="{FF2B5EF4-FFF2-40B4-BE49-F238E27FC236}">
                  <a16:creationId xmlns:a16="http://schemas.microsoft.com/office/drawing/2014/main" id="{D1868855-5A75-43B4-9698-71DB9E3E9E5B}"/>
                </a:ext>
              </a:extLst>
            </p:cNvPr>
            <p:cNvSpPr txBox="1">
              <a:spLocks noChangeArrowheads="1"/>
            </p:cNvSpPr>
            <p:nvPr/>
          </p:nvSpPr>
          <p:spPr bwMode="auto">
            <a:xfrm>
              <a:off x="1139" y="2760"/>
              <a:ext cx="67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0000"/>
                  </a:solidFill>
                  <a:latin typeface="Times New Roman" panose="02020603050405020304" pitchFamily="18" charset="0"/>
                </a:rPr>
                <a:t>外围设备</a:t>
              </a:r>
              <a:endParaRPr lang="zh-CN" altLang="en-US" sz="1200">
                <a:latin typeface="Times New Roman" panose="02020603050405020304" pitchFamily="18" charset="0"/>
              </a:endParaRPr>
            </a:p>
          </p:txBody>
        </p:sp>
        <p:sp>
          <p:nvSpPr>
            <p:cNvPr id="148490" name="Text Box 715786">
              <a:extLst>
                <a:ext uri="{FF2B5EF4-FFF2-40B4-BE49-F238E27FC236}">
                  <a16:creationId xmlns:a16="http://schemas.microsoft.com/office/drawing/2014/main" id="{C2D692B3-FBCF-4757-BBC3-D3E9909F74D7}"/>
                </a:ext>
              </a:extLst>
            </p:cNvPr>
            <p:cNvSpPr txBox="1">
              <a:spLocks noChangeArrowheads="1"/>
            </p:cNvSpPr>
            <p:nvPr/>
          </p:nvSpPr>
          <p:spPr bwMode="auto">
            <a:xfrm flipH="1">
              <a:off x="3003" y="809"/>
              <a:ext cx="54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accent2"/>
                  </a:solidFill>
                  <a:latin typeface="Times New Roman" panose="02020603050405020304" pitchFamily="18" charset="0"/>
                </a:rPr>
                <a:t>运算器</a:t>
              </a:r>
            </a:p>
            <a:p>
              <a:pPr algn="ctr" eaLnBrk="1" hangingPunct="1">
                <a:spcBef>
                  <a:spcPct val="0"/>
                </a:spcBef>
                <a:buFontTx/>
                <a:buNone/>
              </a:pPr>
              <a:r>
                <a:rPr lang="zh-CN" altLang="en-US" sz="1800">
                  <a:solidFill>
                    <a:schemeClr val="accent2"/>
                  </a:solidFill>
                  <a:latin typeface="Times New Roman" panose="02020603050405020304" pitchFamily="18" charset="0"/>
                </a:rPr>
                <a:t>控制器</a:t>
              </a:r>
              <a:endParaRPr lang="zh-CN" altLang="en-US" sz="1000">
                <a:latin typeface="Times New Roman" panose="02020603050405020304" pitchFamily="18" charset="0"/>
              </a:endParaRPr>
            </a:p>
          </p:txBody>
        </p:sp>
        <p:sp>
          <p:nvSpPr>
            <p:cNvPr id="148491" name="Text Box 715787">
              <a:extLst>
                <a:ext uri="{FF2B5EF4-FFF2-40B4-BE49-F238E27FC236}">
                  <a16:creationId xmlns:a16="http://schemas.microsoft.com/office/drawing/2014/main" id="{8499460A-5CFD-4AD3-8069-CB888E0D228B}"/>
                </a:ext>
              </a:extLst>
            </p:cNvPr>
            <p:cNvSpPr txBox="1">
              <a:spLocks noChangeArrowheads="1"/>
            </p:cNvSpPr>
            <p:nvPr/>
          </p:nvSpPr>
          <p:spPr bwMode="auto">
            <a:xfrm>
              <a:off x="2152" y="1220"/>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rgbClr val="FF0000"/>
                  </a:solidFill>
                  <a:latin typeface="Times New Roman" panose="02020603050405020304" pitchFamily="18" charset="0"/>
                </a:rPr>
                <a:t>存储器</a:t>
              </a:r>
              <a:endParaRPr lang="zh-CN" altLang="en-US" sz="2000">
                <a:solidFill>
                  <a:srgbClr val="FF0000"/>
                </a:solidFill>
                <a:latin typeface="Times New Roman" panose="02020603050405020304" pitchFamily="18" charset="0"/>
              </a:endParaRPr>
            </a:p>
            <a:p>
              <a:pPr algn="ctr" eaLnBrk="1" hangingPunct="1">
                <a:spcBef>
                  <a:spcPct val="0"/>
                </a:spcBef>
                <a:buFontTx/>
                <a:buNone/>
              </a:pPr>
              <a:r>
                <a:rPr lang="zh-CN" altLang="en-US" sz="2000">
                  <a:solidFill>
                    <a:srgbClr val="FF0000"/>
                  </a:solidFill>
                  <a:latin typeface="Times New Roman" panose="02020603050405020304" pitchFamily="18" charset="0"/>
                </a:rPr>
                <a:t> </a:t>
              </a:r>
              <a:r>
                <a:rPr lang="en-US" altLang="zh-CN" sz="2000">
                  <a:solidFill>
                    <a:srgbClr val="FF0000"/>
                  </a:solidFill>
                  <a:latin typeface="Times New Roman" panose="02020603050405020304" pitchFamily="18" charset="0"/>
                </a:rPr>
                <a:t>(</a:t>
              </a:r>
              <a:r>
                <a:rPr lang="zh-CN" altLang="en-US" sz="2000">
                  <a:solidFill>
                    <a:srgbClr val="FF0000"/>
                  </a:solidFill>
                  <a:latin typeface="Times New Roman" panose="02020603050405020304" pitchFamily="18" charset="0"/>
                </a:rPr>
                <a:t>内存</a:t>
              </a:r>
              <a:r>
                <a:rPr lang="en-US" altLang="zh-CN" sz="2000">
                  <a:solidFill>
                    <a:srgbClr val="FF0000"/>
                  </a:solidFill>
                  <a:latin typeface="Times New Roman" panose="02020603050405020304" pitchFamily="18" charset="0"/>
                </a:rPr>
                <a:t>)</a:t>
              </a:r>
              <a:endParaRPr lang="en-US" altLang="zh-CN" sz="1200">
                <a:solidFill>
                  <a:srgbClr val="FF0000"/>
                </a:solidFill>
                <a:latin typeface="Times New Roman" panose="02020603050405020304" pitchFamily="18" charset="0"/>
              </a:endParaRPr>
            </a:p>
          </p:txBody>
        </p:sp>
        <p:sp>
          <p:nvSpPr>
            <p:cNvPr id="91148" name="Text Box 715788">
              <a:extLst>
                <a:ext uri="{FF2B5EF4-FFF2-40B4-BE49-F238E27FC236}">
                  <a16:creationId xmlns:a16="http://schemas.microsoft.com/office/drawing/2014/main" id="{549EECD9-0BC9-42C5-B6B2-CA6407AD9376}"/>
                </a:ext>
              </a:extLst>
            </p:cNvPr>
            <p:cNvSpPr txBox="1">
              <a:spLocks noChangeArrowheads="1"/>
            </p:cNvSpPr>
            <p:nvPr/>
          </p:nvSpPr>
          <p:spPr bwMode="auto">
            <a:xfrm flipH="1">
              <a:off x="2991" y="1256"/>
              <a:ext cx="55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r>
                <a:rPr lang="en-US" altLang="zh-CN" sz="1800" kern="0">
                  <a:solidFill>
                    <a:schemeClr val="accent2"/>
                  </a:solidFill>
                  <a:latin typeface="Times New Roman" panose="02020603050405020304" pitchFamily="18" charset="0"/>
                </a:rPr>
                <a:t>RAM</a:t>
              </a:r>
            </a:p>
            <a:p>
              <a:pPr algn="ctr" eaLnBrk="1" fontAlgn="auto" hangingPunct="1">
                <a:spcBef>
                  <a:spcPct val="0"/>
                </a:spcBef>
                <a:spcAft>
                  <a:spcPts val="0"/>
                </a:spcAft>
                <a:buFontTx/>
                <a:buNone/>
                <a:defRPr/>
              </a:pPr>
              <a:r>
                <a:rPr lang="en-US" altLang="zh-CN" sz="1800" kern="0">
                  <a:solidFill>
                    <a:schemeClr val="accent2"/>
                  </a:solidFill>
                  <a:latin typeface="Times New Roman" panose="02020603050405020304" pitchFamily="18" charset="0"/>
                </a:rPr>
                <a:t>ROM</a:t>
              </a:r>
            </a:p>
          </p:txBody>
        </p:sp>
        <p:sp>
          <p:nvSpPr>
            <p:cNvPr id="148493" name="Text Box 715789">
              <a:extLst>
                <a:ext uri="{FF2B5EF4-FFF2-40B4-BE49-F238E27FC236}">
                  <a16:creationId xmlns:a16="http://schemas.microsoft.com/office/drawing/2014/main" id="{0D0E8EB4-BE6C-4B4B-9A5D-77DA80FCC430}"/>
                </a:ext>
              </a:extLst>
            </p:cNvPr>
            <p:cNvSpPr txBox="1">
              <a:spLocks noChangeArrowheads="1"/>
            </p:cNvSpPr>
            <p:nvPr/>
          </p:nvSpPr>
          <p:spPr bwMode="auto">
            <a:xfrm>
              <a:off x="1953" y="2542"/>
              <a:ext cx="71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0000"/>
                  </a:solidFill>
                  <a:latin typeface="Times New Roman" panose="02020603050405020304" pitchFamily="18" charset="0"/>
                </a:rPr>
                <a:t>外部设备</a:t>
              </a:r>
              <a:endParaRPr lang="zh-CN" altLang="en-US" sz="1200">
                <a:latin typeface="Times New Roman" panose="02020603050405020304" pitchFamily="18" charset="0"/>
              </a:endParaRPr>
            </a:p>
          </p:txBody>
        </p:sp>
        <p:sp>
          <p:nvSpPr>
            <p:cNvPr id="148494" name="Text Box 715790">
              <a:extLst>
                <a:ext uri="{FF2B5EF4-FFF2-40B4-BE49-F238E27FC236}">
                  <a16:creationId xmlns:a16="http://schemas.microsoft.com/office/drawing/2014/main" id="{61BB6FF2-B1A1-4D4B-8B75-77CE94B31C0F}"/>
                </a:ext>
              </a:extLst>
            </p:cNvPr>
            <p:cNvSpPr txBox="1">
              <a:spLocks noChangeArrowheads="1"/>
            </p:cNvSpPr>
            <p:nvPr/>
          </p:nvSpPr>
          <p:spPr bwMode="auto">
            <a:xfrm>
              <a:off x="1964" y="3005"/>
              <a:ext cx="68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0000"/>
                  </a:solidFill>
                  <a:latin typeface="Times New Roman" panose="02020603050405020304" pitchFamily="18" charset="0"/>
                </a:rPr>
                <a:t>辅助设备</a:t>
              </a:r>
              <a:endParaRPr lang="zh-CN" altLang="en-US" sz="1200">
                <a:latin typeface="Times New Roman" panose="02020603050405020304" pitchFamily="18" charset="0"/>
              </a:endParaRPr>
            </a:p>
          </p:txBody>
        </p:sp>
        <p:sp>
          <p:nvSpPr>
            <p:cNvPr id="148495" name="Text Box 715791">
              <a:extLst>
                <a:ext uri="{FF2B5EF4-FFF2-40B4-BE49-F238E27FC236}">
                  <a16:creationId xmlns:a16="http://schemas.microsoft.com/office/drawing/2014/main" id="{EC89D62B-3FBB-486A-8E51-09999E4BED90}"/>
                </a:ext>
              </a:extLst>
            </p:cNvPr>
            <p:cNvSpPr txBox="1">
              <a:spLocks noChangeArrowheads="1"/>
            </p:cNvSpPr>
            <p:nvPr/>
          </p:nvSpPr>
          <p:spPr bwMode="auto">
            <a:xfrm>
              <a:off x="2823" y="2359"/>
              <a:ext cx="265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a:solidFill>
                    <a:srgbClr val="FF0000"/>
                  </a:solidFill>
                  <a:latin typeface="Times New Roman" panose="02020603050405020304" pitchFamily="18" charset="0"/>
                </a:rPr>
                <a:t> </a:t>
              </a:r>
              <a:r>
                <a:rPr lang="zh-CN" altLang="en-US" sz="2000">
                  <a:solidFill>
                    <a:srgbClr val="FF0000"/>
                  </a:solidFill>
                  <a:latin typeface="Times New Roman" panose="02020603050405020304" pitchFamily="18" charset="0"/>
                </a:rPr>
                <a:t>输入设备</a:t>
              </a:r>
              <a:r>
                <a:rPr lang="en-US" altLang="zh-CN" sz="1800">
                  <a:solidFill>
                    <a:schemeClr val="accent2"/>
                  </a:solidFill>
                  <a:latin typeface="Times New Roman" panose="02020603050405020304" pitchFamily="18" charset="0"/>
                </a:rPr>
                <a:t>(</a:t>
              </a:r>
              <a:r>
                <a:rPr lang="zh-CN" altLang="en-US" sz="1800">
                  <a:solidFill>
                    <a:schemeClr val="accent2"/>
                  </a:solidFill>
                  <a:latin typeface="Times New Roman" panose="02020603050405020304" pitchFamily="18" charset="0"/>
                </a:rPr>
                <a:t>键盘、扫描仪、语音识别仪</a:t>
              </a:r>
              <a:r>
                <a:rPr lang="en-US" altLang="zh-CN" sz="1800">
                  <a:solidFill>
                    <a:schemeClr val="accent2"/>
                  </a:solidFill>
                  <a:latin typeface="Times New Roman" panose="02020603050405020304" pitchFamily="18" charset="0"/>
                </a:rPr>
                <a:t>…)</a:t>
              </a:r>
              <a:endParaRPr lang="en-US" altLang="zh-CN" sz="1600">
                <a:solidFill>
                  <a:srgbClr val="FF0000"/>
                </a:solidFill>
                <a:latin typeface="Times New Roman" panose="02020603050405020304" pitchFamily="18" charset="0"/>
              </a:endParaRPr>
            </a:p>
            <a:p>
              <a:pPr algn="just" eaLnBrk="1" hangingPunct="1">
                <a:spcBef>
                  <a:spcPct val="0"/>
                </a:spcBef>
                <a:buFontTx/>
                <a:buNone/>
              </a:pPr>
              <a:r>
                <a:rPr lang="en-US" altLang="zh-CN" sz="2000">
                  <a:solidFill>
                    <a:srgbClr val="FF0000"/>
                  </a:solidFill>
                  <a:latin typeface="Times New Roman" panose="02020603050405020304" pitchFamily="18" charset="0"/>
                </a:rPr>
                <a:t> </a:t>
              </a:r>
              <a:r>
                <a:rPr lang="zh-CN" altLang="en-US" sz="2000">
                  <a:solidFill>
                    <a:srgbClr val="FF0000"/>
                  </a:solidFill>
                  <a:latin typeface="Times New Roman" panose="02020603050405020304" pitchFamily="18" charset="0"/>
                </a:rPr>
                <a:t>输出设备</a:t>
              </a:r>
              <a:r>
                <a:rPr lang="en-US" altLang="zh-CN" sz="1800">
                  <a:solidFill>
                    <a:schemeClr val="accent2"/>
                  </a:solidFill>
                  <a:latin typeface="Times New Roman" panose="02020603050405020304" pitchFamily="18" charset="0"/>
                </a:rPr>
                <a:t>(</a:t>
              </a:r>
              <a:r>
                <a:rPr lang="zh-CN" altLang="en-US" sz="1800">
                  <a:solidFill>
                    <a:schemeClr val="accent2"/>
                  </a:solidFill>
                  <a:latin typeface="Times New Roman" panose="02020603050405020304" pitchFamily="18" charset="0"/>
                </a:rPr>
                <a:t>显示器、打印机、绘图仪、</a:t>
              </a:r>
              <a:r>
                <a:rPr lang="en-US" altLang="zh-CN" sz="1800">
                  <a:solidFill>
                    <a:schemeClr val="accent2"/>
                  </a:solidFill>
                  <a:latin typeface="Times New Roman" panose="02020603050405020304" pitchFamily="18" charset="0"/>
                </a:rPr>
                <a:t>…)</a:t>
              </a:r>
              <a:endParaRPr lang="en-US" altLang="zh-CN" sz="1600">
                <a:solidFill>
                  <a:srgbClr val="FF0000"/>
                </a:solidFill>
                <a:latin typeface="Times New Roman" panose="02020603050405020304" pitchFamily="18" charset="0"/>
              </a:endParaRPr>
            </a:p>
            <a:p>
              <a:pPr algn="just" eaLnBrk="1" hangingPunct="1">
                <a:spcBef>
                  <a:spcPct val="0"/>
                </a:spcBef>
                <a:buFontTx/>
                <a:buNone/>
              </a:pPr>
              <a:r>
                <a:rPr lang="en-US" altLang="zh-CN" sz="2000">
                  <a:solidFill>
                    <a:srgbClr val="FF0000"/>
                  </a:solidFill>
                  <a:latin typeface="Times New Roman" panose="02020603050405020304" pitchFamily="18" charset="0"/>
                </a:rPr>
                <a:t> </a:t>
              </a:r>
              <a:r>
                <a:rPr lang="zh-CN" altLang="en-US" sz="2000">
                  <a:solidFill>
                    <a:srgbClr val="FF0000"/>
                  </a:solidFill>
                  <a:latin typeface="Times New Roman" panose="02020603050405020304" pitchFamily="18" charset="0"/>
                </a:rPr>
                <a:t>辅助存储器</a:t>
              </a:r>
              <a:r>
                <a:rPr lang="en-US" altLang="zh-CN" sz="1800">
                  <a:solidFill>
                    <a:schemeClr val="accent2"/>
                  </a:solidFill>
                  <a:latin typeface="Times New Roman" panose="02020603050405020304" pitchFamily="18" charset="0"/>
                </a:rPr>
                <a:t>(</a:t>
              </a:r>
              <a:r>
                <a:rPr lang="zh-CN" altLang="en-US" sz="1800">
                  <a:solidFill>
                    <a:schemeClr val="accent2"/>
                  </a:solidFill>
                  <a:latin typeface="Times New Roman" panose="02020603050405020304" pitchFamily="18" charset="0"/>
                </a:rPr>
                <a:t>磁带、磁盘、光盘</a:t>
              </a:r>
              <a:r>
                <a:rPr lang="en-US" altLang="zh-CN" sz="1800">
                  <a:solidFill>
                    <a:schemeClr val="accent2"/>
                  </a:solidFill>
                  <a:latin typeface="Times New Roman" panose="02020603050405020304" pitchFamily="18" charset="0"/>
                </a:rPr>
                <a:t>)</a:t>
              </a:r>
              <a:endParaRPr lang="en-US" altLang="zh-CN" sz="1600">
                <a:solidFill>
                  <a:schemeClr val="accent2"/>
                </a:solidFill>
                <a:latin typeface="Times New Roman" panose="02020603050405020304" pitchFamily="18" charset="0"/>
              </a:endParaRPr>
            </a:p>
          </p:txBody>
        </p:sp>
        <p:sp>
          <p:nvSpPr>
            <p:cNvPr id="148496" name="Text Box 715792">
              <a:extLst>
                <a:ext uri="{FF2B5EF4-FFF2-40B4-BE49-F238E27FC236}">
                  <a16:creationId xmlns:a16="http://schemas.microsoft.com/office/drawing/2014/main" id="{C44F8092-1EC2-42FB-9BDD-9AF2219EEC8B}"/>
                </a:ext>
              </a:extLst>
            </p:cNvPr>
            <p:cNvSpPr txBox="1">
              <a:spLocks noChangeArrowheads="1"/>
            </p:cNvSpPr>
            <p:nvPr/>
          </p:nvSpPr>
          <p:spPr bwMode="auto">
            <a:xfrm flipH="1">
              <a:off x="2163" y="1670"/>
              <a:ext cx="326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rgbClr val="FF0000"/>
                  </a:solidFill>
                  <a:latin typeface="宋体" panose="02010600030101010101" pitchFamily="2" charset="-122"/>
                </a:rPr>
                <a:t>输入</a:t>
              </a:r>
              <a:r>
                <a:rPr lang="en-US" altLang="zh-CN" sz="2000" b="1">
                  <a:solidFill>
                    <a:srgbClr val="FF0000"/>
                  </a:solidFill>
                  <a:latin typeface="宋体" panose="02010600030101010101" pitchFamily="2" charset="-122"/>
                </a:rPr>
                <a:t>/</a:t>
              </a:r>
              <a:r>
                <a:rPr lang="zh-CN" altLang="en-US" sz="2000" b="1">
                  <a:solidFill>
                    <a:srgbClr val="FF0000"/>
                  </a:solidFill>
                  <a:latin typeface="宋体" panose="02010600030101010101" pitchFamily="2" charset="-122"/>
                </a:rPr>
                <a:t>输出接口</a:t>
              </a:r>
              <a:r>
                <a:rPr lang="en-US" altLang="zh-CN" sz="1800">
                  <a:solidFill>
                    <a:schemeClr val="accent2"/>
                  </a:solidFill>
                  <a:latin typeface="Times New Roman" panose="02020603050405020304" pitchFamily="18" charset="0"/>
                </a:rPr>
                <a:t>(PIO</a:t>
              </a:r>
              <a:r>
                <a:rPr lang="zh-CN" altLang="en-US" sz="1800">
                  <a:solidFill>
                    <a:schemeClr val="accent2"/>
                  </a:solidFill>
                  <a:latin typeface="Times New Roman" panose="02020603050405020304" pitchFamily="18" charset="0"/>
                </a:rPr>
                <a:t>、</a:t>
              </a:r>
              <a:r>
                <a:rPr lang="en-US" altLang="zh-CN" sz="1800">
                  <a:solidFill>
                    <a:schemeClr val="accent2"/>
                  </a:solidFill>
                  <a:latin typeface="Times New Roman" panose="02020603050405020304" pitchFamily="18" charset="0"/>
                </a:rPr>
                <a:t>SIO</a:t>
              </a:r>
              <a:r>
                <a:rPr lang="zh-CN" altLang="en-US" sz="1800">
                  <a:solidFill>
                    <a:schemeClr val="accent2"/>
                  </a:solidFill>
                  <a:latin typeface="Times New Roman" panose="02020603050405020304" pitchFamily="18" charset="0"/>
                </a:rPr>
                <a:t>、</a:t>
              </a:r>
              <a:r>
                <a:rPr lang="en-US" altLang="zh-CN" sz="1800">
                  <a:solidFill>
                    <a:schemeClr val="accent2"/>
                  </a:solidFill>
                  <a:latin typeface="Times New Roman" panose="02020603050405020304" pitchFamily="18" charset="0"/>
                </a:rPr>
                <a:t>CTC</a:t>
              </a:r>
              <a:r>
                <a:rPr lang="zh-CN" altLang="en-US" sz="1800">
                  <a:solidFill>
                    <a:schemeClr val="accent2"/>
                  </a:solidFill>
                  <a:latin typeface="Times New Roman" panose="02020603050405020304" pitchFamily="18" charset="0"/>
                </a:rPr>
                <a:t>、</a:t>
              </a:r>
              <a:r>
                <a:rPr lang="en-US" altLang="zh-CN" sz="1800">
                  <a:solidFill>
                    <a:schemeClr val="accent2"/>
                  </a:solidFill>
                  <a:latin typeface="Times New Roman" panose="02020603050405020304" pitchFamily="18" charset="0"/>
                </a:rPr>
                <a:t>ADC</a:t>
              </a:r>
              <a:r>
                <a:rPr lang="zh-CN" altLang="en-US" sz="1800">
                  <a:solidFill>
                    <a:schemeClr val="accent2"/>
                  </a:solidFill>
                  <a:latin typeface="Times New Roman" panose="02020603050405020304" pitchFamily="18" charset="0"/>
                </a:rPr>
                <a:t>、</a:t>
              </a:r>
              <a:r>
                <a:rPr lang="en-US" altLang="zh-CN" sz="1800">
                  <a:solidFill>
                    <a:schemeClr val="accent2"/>
                  </a:solidFill>
                  <a:latin typeface="Times New Roman" panose="02020603050405020304" pitchFamily="18" charset="0"/>
                </a:rPr>
                <a:t>DAC…)</a:t>
              </a:r>
              <a:endParaRPr lang="en-US" altLang="zh-CN" sz="1600">
                <a:solidFill>
                  <a:srgbClr val="FF0000"/>
                </a:solidFill>
                <a:latin typeface="Times New Roman" panose="02020603050405020304" pitchFamily="18" charset="0"/>
              </a:endParaRPr>
            </a:p>
            <a:p>
              <a:pPr algn="just" eaLnBrk="1" hangingPunct="1">
                <a:spcBef>
                  <a:spcPct val="0"/>
                </a:spcBef>
                <a:buFontTx/>
                <a:buNone/>
              </a:pPr>
              <a:r>
                <a:rPr lang="en-US" altLang="zh-CN" sz="1600">
                  <a:solidFill>
                    <a:srgbClr val="FF0000"/>
                  </a:solidFill>
                  <a:latin typeface="Times New Roman" panose="02020603050405020304" pitchFamily="18" charset="0"/>
                </a:rPr>
                <a:t>        (</a:t>
              </a:r>
              <a:r>
                <a:rPr lang="en-US" altLang="zh-CN" sz="2000" b="1">
                  <a:solidFill>
                    <a:srgbClr val="FF0000"/>
                  </a:solidFill>
                  <a:latin typeface="Times New Roman" panose="02020603050405020304" pitchFamily="18" charset="0"/>
                </a:rPr>
                <a:t>I/O</a:t>
              </a:r>
              <a:r>
                <a:rPr lang="zh-CN" altLang="en-US" sz="2000" b="1">
                  <a:solidFill>
                    <a:srgbClr val="FF0000"/>
                  </a:solidFill>
                  <a:latin typeface="Times New Roman" panose="02020603050405020304" pitchFamily="18" charset="0"/>
                </a:rPr>
                <a:t>接口</a:t>
              </a:r>
              <a:r>
                <a:rPr lang="en-US" altLang="zh-CN" sz="1600">
                  <a:solidFill>
                    <a:srgbClr val="FF0000"/>
                  </a:solidFill>
                  <a:latin typeface="Times New Roman" panose="02020603050405020304" pitchFamily="18" charset="0"/>
                </a:rPr>
                <a:t>)</a:t>
              </a:r>
              <a:endParaRPr lang="en-US" altLang="zh-CN" sz="1600">
                <a:solidFill>
                  <a:srgbClr val="FF0000"/>
                </a:solidFill>
                <a:latin typeface="宋体" panose="02010600030101010101" pitchFamily="2" charset="-122"/>
              </a:endParaRPr>
            </a:p>
          </p:txBody>
        </p:sp>
        <p:sp>
          <p:nvSpPr>
            <p:cNvPr id="91153" name="Text Box 715793">
              <a:extLst>
                <a:ext uri="{FF2B5EF4-FFF2-40B4-BE49-F238E27FC236}">
                  <a16:creationId xmlns:a16="http://schemas.microsoft.com/office/drawing/2014/main" id="{3F44F885-37AF-41AE-A26C-355BE7CC820C}"/>
                </a:ext>
              </a:extLst>
            </p:cNvPr>
            <p:cNvSpPr txBox="1">
              <a:spLocks noChangeArrowheads="1"/>
            </p:cNvSpPr>
            <p:nvPr/>
          </p:nvSpPr>
          <p:spPr bwMode="auto">
            <a:xfrm>
              <a:off x="2163" y="2078"/>
              <a:ext cx="150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r>
                <a:rPr lang="en-US" altLang="zh-CN" sz="2000" kern="0">
                  <a:solidFill>
                    <a:srgbClr val="FF0000"/>
                  </a:solidFill>
                  <a:latin typeface="Times New Roman" panose="02020603050405020304" pitchFamily="18" charset="0"/>
                </a:rPr>
                <a:t> </a:t>
              </a:r>
              <a:r>
                <a:rPr lang="zh-CN" altLang="en-US" sz="2000" kern="0">
                  <a:solidFill>
                    <a:srgbClr val="FF0000"/>
                  </a:solidFill>
                  <a:latin typeface="Times New Roman" panose="02020603050405020304" pitchFamily="18" charset="0"/>
                </a:rPr>
                <a:t>总线 </a:t>
              </a:r>
              <a:r>
                <a:rPr lang="en-US" altLang="zh-CN" sz="1800" kern="0">
                  <a:solidFill>
                    <a:schemeClr val="accent2"/>
                  </a:solidFill>
                  <a:latin typeface="Times New Roman" panose="02020603050405020304" pitchFamily="18" charset="0"/>
                </a:rPr>
                <a:t>(AB</a:t>
              </a:r>
              <a:r>
                <a:rPr lang="zh-CN" altLang="en-US" sz="1800" kern="0">
                  <a:solidFill>
                    <a:schemeClr val="accent2"/>
                  </a:solidFill>
                  <a:latin typeface="Times New Roman" panose="02020603050405020304" pitchFamily="18" charset="0"/>
                </a:rPr>
                <a:t>、</a:t>
              </a:r>
              <a:r>
                <a:rPr lang="en-US" altLang="zh-CN" sz="1800" kern="0">
                  <a:solidFill>
                    <a:schemeClr val="accent2"/>
                  </a:solidFill>
                  <a:latin typeface="Times New Roman" panose="02020603050405020304" pitchFamily="18" charset="0"/>
                </a:rPr>
                <a:t>DB</a:t>
              </a:r>
              <a:r>
                <a:rPr lang="zh-CN" altLang="en-US" sz="1800" kern="0">
                  <a:solidFill>
                    <a:schemeClr val="accent2"/>
                  </a:solidFill>
                  <a:latin typeface="Times New Roman" panose="02020603050405020304" pitchFamily="18" charset="0"/>
                </a:rPr>
                <a:t>、</a:t>
              </a:r>
              <a:r>
                <a:rPr lang="en-US" altLang="zh-CN" sz="1800" kern="0">
                  <a:solidFill>
                    <a:schemeClr val="accent2"/>
                  </a:solidFill>
                  <a:latin typeface="Times New Roman" panose="02020603050405020304" pitchFamily="18" charset="0"/>
                </a:rPr>
                <a:t>CB)</a:t>
              </a:r>
            </a:p>
          </p:txBody>
        </p:sp>
        <p:sp>
          <p:nvSpPr>
            <p:cNvPr id="148498" name="Text Box 715794">
              <a:extLst>
                <a:ext uri="{FF2B5EF4-FFF2-40B4-BE49-F238E27FC236}">
                  <a16:creationId xmlns:a16="http://schemas.microsoft.com/office/drawing/2014/main" id="{32C77644-D665-4CA3-9405-4446D824AE4C}"/>
                </a:ext>
              </a:extLst>
            </p:cNvPr>
            <p:cNvSpPr txBox="1">
              <a:spLocks noChangeArrowheads="1"/>
            </p:cNvSpPr>
            <p:nvPr/>
          </p:nvSpPr>
          <p:spPr bwMode="auto">
            <a:xfrm>
              <a:off x="1242" y="3420"/>
              <a:ext cx="412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a:solidFill>
                    <a:srgbClr val="FF0000"/>
                  </a:solidFill>
                  <a:latin typeface="宋体" panose="02010600030101010101" pitchFamily="2" charset="-122"/>
                </a:rPr>
                <a:t>系统软件</a:t>
              </a:r>
              <a:r>
                <a:rPr lang="en-US" altLang="zh-CN" sz="1800">
                  <a:solidFill>
                    <a:schemeClr val="accent2"/>
                  </a:solidFill>
                  <a:latin typeface="宋体" panose="02010600030101010101" pitchFamily="2" charset="-122"/>
                </a:rPr>
                <a:t>(</a:t>
              </a:r>
              <a:r>
                <a:rPr lang="zh-CN" altLang="en-US" sz="1800">
                  <a:solidFill>
                    <a:schemeClr val="accent2"/>
                  </a:solidFill>
                  <a:latin typeface="宋体" panose="02010600030101010101" pitchFamily="2" charset="-122"/>
                </a:rPr>
                <a:t>操作系统，编辑、编译程序，故障诊断</a:t>
              </a:r>
              <a:r>
                <a:rPr lang="en-US" altLang="zh-CN" sz="1800">
                  <a:solidFill>
                    <a:schemeClr val="accent2"/>
                  </a:solidFill>
                  <a:latin typeface="宋体" panose="02010600030101010101" pitchFamily="2" charset="-122"/>
                </a:rPr>
                <a:t>,</a:t>
              </a:r>
              <a:r>
                <a:rPr lang="zh-CN" altLang="en-US" sz="1800">
                  <a:solidFill>
                    <a:schemeClr val="accent2"/>
                  </a:solidFill>
                  <a:latin typeface="宋体" panose="02010600030101010101" pitchFamily="2" charset="-122"/>
                </a:rPr>
                <a:t>监控程序</a:t>
              </a:r>
              <a:r>
                <a:rPr lang="en-US" altLang="zh-CN" sz="1800">
                  <a:solidFill>
                    <a:schemeClr val="accent2"/>
                  </a:solidFill>
                  <a:latin typeface="Courier New" panose="02070309020205020404" pitchFamily="49" charset="0"/>
                </a:rPr>
                <a:t>…</a:t>
              </a:r>
              <a:r>
                <a:rPr lang="en-US" altLang="zh-CN" sz="1800">
                  <a:solidFill>
                    <a:schemeClr val="accent2"/>
                  </a:solidFill>
                  <a:latin typeface="宋体" panose="02010600030101010101" pitchFamily="2" charset="-122"/>
                </a:rPr>
                <a:t>)</a:t>
              </a:r>
              <a:endParaRPr lang="en-US" altLang="zh-CN" sz="1600">
                <a:solidFill>
                  <a:schemeClr val="accent2"/>
                </a:solidFill>
                <a:latin typeface="宋体" panose="02010600030101010101" pitchFamily="2" charset="-122"/>
              </a:endParaRPr>
            </a:p>
            <a:p>
              <a:pPr algn="just" eaLnBrk="1" hangingPunct="1">
                <a:spcBef>
                  <a:spcPct val="0"/>
                </a:spcBef>
                <a:buFontTx/>
                <a:buNone/>
              </a:pPr>
              <a:r>
                <a:rPr lang="zh-CN" altLang="en-US" sz="2000">
                  <a:solidFill>
                    <a:srgbClr val="FF0000"/>
                  </a:solidFill>
                  <a:latin typeface="宋体" panose="02010600030101010101" pitchFamily="2" charset="-122"/>
                </a:rPr>
                <a:t>应用软件</a:t>
              </a:r>
              <a:r>
                <a:rPr lang="en-US" altLang="zh-CN" sz="1800">
                  <a:solidFill>
                    <a:schemeClr val="accent2"/>
                  </a:solidFill>
                  <a:latin typeface="宋体" panose="02010600030101010101" pitchFamily="2" charset="-122"/>
                </a:rPr>
                <a:t>(</a:t>
              </a:r>
              <a:r>
                <a:rPr lang="zh-CN" altLang="en-US" sz="1800">
                  <a:solidFill>
                    <a:schemeClr val="accent2"/>
                  </a:solidFill>
                  <a:latin typeface="宋体" panose="02010600030101010101" pitchFamily="2" charset="-122"/>
                </a:rPr>
                <a:t>科学计算，工业控制，数据处理</a:t>
              </a:r>
              <a:r>
                <a:rPr lang="en-US" altLang="zh-CN" sz="1800">
                  <a:solidFill>
                    <a:schemeClr val="accent2"/>
                  </a:solidFill>
                  <a:latin typeface="Courier New" panose="02070309020205020404" pitchFamily="49" charset="0"/>
                </a:rPr>
                <a:t>…</a:t>
              </a:r>
              <a:r>
                <a:rPr lang="en-US" altLang="zh-CN" sz="1800">
                  <a:solidFill>
                    <a:schemeClr val="accent2"/>
                  </a:solidFill>
                  <a:latin typeface="宋体" panose="02010600030101010101" pitchFamily="2" charset="-122"/>
                </a:rPr>
                <a:t>)</a:t>
              </a:r>
            </a:p>
            <a:p>
              <a:pPr algn="just" eaLnBrk="1" hangingPunct="1">
                <a:spcBef>
                  <a:spcPct val="0"/>
                </a:spcBef>
                <a:buFontTx/>
                <a:buNone/>
              </a:pPr>
              <a:r>
                <a:rPr lang="zh-CN" altLang="en-US" sz="2000">
                  <a:solidFill>
                    <a:srgbClr val="FF0000"/>
                  </a:solidFill>
                  <a:latin typeface="宋体" panose="02010600030101010101" pitchFamily="2" charset="-122"/>
                </a:rPr>
                <a:t>程序设计语言</a:t>
              </a:r>
              <a:r>
                <a:rPr lang="en-US" altLang="zh-CN" sz="1800">
                  <a:solidFill>
                    <a:schemeClr val="accent2"/>
                  </a:solidFill>
                  <a:latin typeface="宋体" panose="02010600030101010101" pitchFamily="2" charset="-122"/>
                </a:rPr>
                <a:t>(</a:t>
              </a:r>
              <a:r>
                <a:rPr lang="zh-CN" altLang="en-US" sz="1800">
                  <a:solidFill>
                    <a:schemeClr val="accent2"/>
                  </a:solidFill>
                  <a:latin typeface="宋体" panose="02010600030101010101" pitchFamily="2" charset="-122"/>
                </a:rPr>
                <a:t>机器语言、汇编语言、高级语言</a:t>
              </a:r>
              <a:r>
                <a:rPr lang="en-US" altLang="zh-CN" sz="1800">
                  <a:solidFill>
                    <a:schemeClr val="accent2"/>
                  </a:solidFill>
                  <a:latin typeface="宋体" panose="02010600030101010101" pitchFamily="2" charset="-122"/>
                </a:rPr>
                <a:t>)</a:t>
              </a:r>
              <a:endParaRPr lang="en-US" altLang="zh-CN" sz="1800">
                <a:solidFill>
                  <a:srgbClr val="FF0000"/>
                </a:solidFill>
                <a:latin typeface="宋体" panose="02010600030101010101" pitchFamily="2" charset="-122"/>
              </a:endParaRPr>
            </a:p>
          </p:txBody>
        </p:sp>
        <p:sp>
          <p:nvSpPr>
            <p:cNvPr id="148499" name="Text Box 715795">
              <a:extLst>
                <a:ext uri="{FF2B5EF4-FFF2-40B4-BE49-F238E27FC236}">
                  <a16:creationId xmlns:a16="http://schemas.microsoft.com/office/drawing/2014/main" id="{C675AC23-E7F1-472B-B83E-2598D880E660}"/>
                </a:ext>
              </a:extLst>
            </p:cNvPr>
            <p:cNvSpPr txBox="1">
              <a:spLocks noChangeArrowheads="1"/>
            </p:cNvSpPr>
            <p:nvPr/>
          </p:nvSpPr>
          <p:spPr bwMode="auto">
            <a:xfrm>
              <a:off x="2821" y="2990"/>
              <a:ext cx="67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0000"/>
                  </a:solidFill>
                  <a:latin typeface="Times New Roman" panose="02020603050405020304" pitchFamily="18" charset="0"/>
                </a:rPr>
                <a:t>电源电路</a:t>
              </a:r>
            </a:p>
            <a:p>
              <a:pPr algn="ctr" eaLnBrk="1" hangingPunct="1">
                <a:spcBef>
                  <a:spcPct val="0"/>
                </a:spcBef>
                <a:buFontTx/>
                <a:buNone/>
              </a:pPr>
              <a:r>
                <a:rPr lang="zh-CN" altLang="en-US" sz="2000">
                  <a:solidFill>
                    <a:srgbClr val="FF0000"/>
                  </a:solidFill>
                  <a:latin typeface="Times New Roman" panose="02020603050405020304" pitchFamily="18" charset="0"/>
                </a:rPr>
                <a:t>时钟电路</a:t>
              </a:r>
              <a:endParaRPr lang="zh-CN" altLang="en-US" sz="1600">
                <a:latin typeface="Times New Roman" panose="02020603050405020304" pitchFamily="18" charset="0"/>
              </a:endParaRPr>
            </a:p>
          </p:txBody>
        </p:sp>
        <p:sp>
          <p:nvSpPr>
            <p:cNvPr id="91156" name="Left Brace 715796">
              <a:extLst>
                <a:ext uri="{FF2B5EF4-FFF2-40B4-BE49-F238E27FC236}">
                  <a16:creationId xmlns:a16="http://schemas.microsoft.com/office/drawing/2014/main" id="{63AB0345-AA6F-4AB8-89B7-525A6FB687A5}"/>
                </a:ext>
              </a:extLst>
            </p:cNvPr>
            <p:cNvSpPr/>
            <p:nvPr/>
          </p:nvSpPr>
          <p:spPr bwMode="auto">
            <a:xfrm>
              <a:off x="508" y="2247"/>
              <a:ext cx="66" cy="1391"/>
            </a:xfrm>
            <a:prstGeom prst="leftBrace">
              <a:avLst>
                <a:gd name="adj1" fmla="val 17533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57" name="Left Brace 715797">
              <a:extLst>
                <a:ext uri="{FF2B5EF4-FFF2-40B4-BE49-F238E27FC236}">
                  <a16:creationId xmlns:a16="http://schemas.microsoft.com/office/drawing/2014/main" id="{BED2CAE7-EC41-4C5B-A99B-5CFE99E8254F}"/>
                </a:ext>
              </a:extLst>
            </p:cNvPr>
            <p:cNvSpPr/>
            <p:nvPr/>
          </p:nvSpPr>
          <p:spPr bwMode="auto">
            <a:xfrm>
              <a:off x="1996" y="1032"/>
              <a:ext cx="67" cy="1112"/>
            </a:xfrm>
            <a:prstGeom prst="leftBrace">
              <a:avLst>
                <a:gd name="adj1" fmla="val 13807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58" name="Left Brace 715798">
              <a:extLst>
                <a:ext uri="{FF2B5EF4-FFF2-40B4-BE49-F238E27FC236}">
                  <a16:creationId xmlns:a16="http://schemas.microsoft.com/office/drawing/2014/main" id="{97458A94-3E24-4EFF-B7A0-147C7DA4171D}"/>
                </a:ext>
              </a:extLst>
            </p:cNvPr>
            <p:cNvSpPr/>
            <p:nvPr/>
          </p:nvSpPr>
          <p:spPr bwMode="auto">
            <a:xfrm>
              <a:off x="1023" y="1616"/>
              <a:ext cx="67" cy="1207"/>
            </a:xfrm>
            <a:prstGeom prst="leftBrace">
              <a:avLst>
                <a:gd name="adj1" fmla="val 149874"/>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59" name="Left Brace 715799">
              <a:extLst>
                <a:ext uri="{FF2B5EF4-FFF2-40B4-BE49-F238E27FC236}">
                  <a16:creationId xmlns:a16="http://schemas.microsoft.com/office/drawing/2014/main" id="{FFDF629A-5ABA-42C9-A539-BADF6E804E6B}"/>
                </a:ext>
              </a:extLst>
            </p:cNvPr>
            <p:cNvSpPr/>
            <p:nvPr/>
          </p:nvSpPr>
          <p:spPr bwMode="auto">
            <a:xfrm>
              <a:off x="1050" y="3497"/>
              <a:ext cx="67" cy="411"/>
            </a:xfrm>
            <a:prstGeom prst="leftBrace">
              <a:avLst>
                <a:gd name="adj1" fmla="val 51034"/>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60" name="Left Brace 715800">
              <a:extLst>
                <a:ext uri="{FF2B5EF4-FFF2-40B4-BE49-F238E27FC236}">
                  <a16:creationId xmlns:a16="http://schemas.microsoft.com/office/drawing/2014/main" id="{B3C26072-D090-409F-A784-6E8C6135A879}"/>
                </a:ext>
              </a:extLst>
            </p:cNvPr>
            <p:cNvSpPr/>
            <p:nvPr/>
          </p:nvSpPr>
          <p:spPr bwMode="auto">
            <a:xfrm>
              <a:off x="1843" y="2647"/>
              <a:ext cx="66" cy="408"/>
            </a:xfrm>
            <a:prstGeom prst="leftBrace">
              <a:avLst>
                <a:gd name="adj1" fmla="val 51681"/>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61" name="Left Brace 715801">
              <a:extLst>
                <a:ext uri="{FF2B5EF4-FFF2-40B4-BE49-F238E27FC236}">
                  <a16:creationId xmlns:a16="http://schemas.microsoft.com/office/drawing/2014/main" id="{BD8A28E5-E4FE-426C-B3B9-F3051ACFB952}"/>
                </a:ext>
              </a:extLst>
            </p:cNvPr>
            <p:cNvSpPr/>
            <p:nvPr/>
          </p:nvSpPr>
          <p:spPr bwMode="auto">
            <a:xfrm>
              <a:off x="2676" y="2423"/>
              <a:ext cx="67" cy="411"/>
            </a:xfrm>
            <a:prstGeom prst="leftBrace">
              <a:avLst>
                <a:gd name="adj1" fmla="val 51034"/>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62" name="Left Brace 715802">
              <a:extLst>
                <a:ext uri="{FF2B5EF4-FFF2-40B4-BE49-F238E27FC236}">
                  <a16:creationId xmlns:a16="http://schemas.microsoft.com/office/drawing/2014/main" id="{88165FB5-CF90-4F62-87FE-2BEA40C2E572}"/>
                </a:ext>
              </a:extLst>
            </p:cNvPr>
            <p:cNvSpPr/>
            <p:nvPr/>
          </p:nvSpPr>
          <p:spPr bwMode="auto">
            <a:xfrm>
              <a:off x="2657" y="3024"/>
              <a:ext cx="76" cy="259"/>
            </a:xfrm>
            <a:prstGeom prst="leftBrace">
              <a:avLst>
                <a:gd name="adj1" fmla="val 32160"/>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63" name="Left Brace 715803">
              <a:extLst>
                <a:ext uri="{FF2B5EF4-FFF2-40B4-BE49-F238E27FC236}">
                  <a16:creationId xmlns:a16="http://schemas.microsoft.com/office/drawing/2014/main" id="{E1521FE2-782A-4F32-81AF-DC481D9A0AD9}"/>
                </a:ext>
              </a:extLst>
            </p:cNvPr>
            <p:cNvSpPr/>
            <p:nvPr/>
          </p:nvSpPr>
          <p:spPr bwMode="auto">
            <a:xfrm>
              <a:off x="2842" y="838"/>
              <a:ext cx="67" cy="258"/>
            </a:xfrm>
            <a:prstGeom prst="leftBrace">
              <a:avLst>
                <a:gd name="adj1" fmla="val 32036"/>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sp>
          <p:nvSpPr>
            <p:cNvPr id="91164" name="Left Brace 715804">
              <a:extLst>
                <a:ext uri="{FF2B5EF4-FFF2-40B4-BE49-F238E27FC236}">
                  <a16:creationId xmlns:a16="http://schemas.microsoft.com/office/drawing/2014/main" id="{E1BDA828-A5F8-4B4C-B4AC-97B0EB37CF24}"/>
                </a:ext>
              </a:extLst>
            </p:cNvPr>
            <p:cNvSpPr/>
            <p:nvPr/>
          </p:nvSpPr>
          <p:spPr bwMode="auto">
            <a:xfrm>
              <a:off x="2845" y="1291"/>
              <a:ext cx="67" cy="258"/>
            </a:xfrm>
            <a:prstGeom prst="leftBrace">
              <a:avLst>
                <a:gd name="adj1" fmla="val 32160"/>
                <a:gd name="adj2" fmla="val 5087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FontTx/>
                <a:buNone/>
                <a:defRPr/>
              </a:pPr>
              <a:endParaRPr lang="en-US" altLang="en-US" sz="1800" kern="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7263EB5-A71A-4C29-91E4-4280C54E9B5C}"/>
              </a:ext>
            </a:extLst>
          </p:cNvPr>
          <p:cNvSpPr>
            <a:spLocks noGrp="1" noChangeArrowheads="1"/>
          </p:cNvSpPr>
          <p:nvPr>
            <p:ph type="title"/>
          </p:nvPr>
        </p:nvSpPr>
        <p:spPr/>
        <p:txBody>
          <a:bodyPr/>
          <a:lstStyle/>
          <a:p>
            <a:pPr eaLnBrk="1" hangingPunct="1"/>
            <a:r>
              <a:rPr lang="en-US" altLang="zh-CN" dirty="0" err="1"/>
              <a:t>Jmp</a:t>
            </a:r>
            <a:r>
              <a:rPr lang="en-US" altLang="zh-CN" dirty="0"/>
              <a:t> A2: </a:t>
            </a:r>
            <a:r>
              <a:rPr lang="zh-CN" altLang="en-US" dirty="0"/>
              <a:t>什么是计算机</a:t>
            </a:r>
          </a:p>
        </p:txBody>
      </p:sp>
      <p:sp>
        <p:nvSpPr>
          <p:cNvPr id="28675" name="Content Placeholder 2">
            <a:extLst>
              <a:ext uri="{FF2B5EF4-FFF2-40B4-BE49-F238E27FC236}">
                <a16:creationId xmlns:a16="http://schemas.microsoft.com/office/drawing/2014/main" id="{37C1335B-1E0A-4B23-9AA6-3A9105EB7BE0}"/>
              </a:ext>
            </a:extLst>
          </p:cNvPr>
          <p:cNvSpPr>
            <a:spLocks noGrp="1" noChangeArrowheads="1"/>
          </p:cNvSpPr>
          <p:nvPr>
            <p:ph sz="half" idx="1"/>
          </p:nvPr>
        </p:nvSpPr>
        <p:spPr>
          <a:xfrm>
            <a:off x="457200" y="1054100"/>
            <a:ext cx="8297863" cy="4857750"/>
          </a:xfrm>
        </p:spPr>
        <p:txBody>
          <a:bodyPr/>
          <a:lstStyle/>
          <a:p>
            <a:pPr eaLnBrk="1" hangingPunct="1"/>
            <a:r>
              <a:rPr lang="zh-CN" altLang="en-US"/>
              <a:t>作为一名软件工程专业的研究生，对你而言，什么是计算机？</a:t>
            </a:r>
          </a:p>
        </p:txBody>
      </p:sp>
      <p:graphicFrame>
        <p:nvGraphicFramePr>
          <p:cNvPr id="28676" name="Content Placeholder 13316">
            <a:extLst>
              <a:ext uri="{FF2B5EF4-FFF2-40B4-BE49-F238E27FC236}">
                <a16:creationId xmlns:a16="http://schemas.microsoft.com/office/drawing/2014/main" id="{73EDF0B2-087A-49A0-BA0C-36D088F98DD0}"/>
              </a:ext>
            </a:extLst>
          </p:cNvPr>
          <p:cNvGraphicFramePr>
            <a:graphicFrameLocks noGrp="1"/>
          </p:cNvGraphicFramePr>
          <p:nvPr>
            <p:ph sz="half" idx="2"/>
          </p:nvPr>
        </p:nvGraphicFramePr>
        <p:xfrm>
          <a:off x="2411413" y="2563813"/>
          <a:ext cx="4000500" cy="3148012"/>
        </p:xfrm>
        <a:graphic>
          <a:graphicData uri="http://schemas.openxmlformats.org/presentationml/2006/ole">
            <mc:AlternateContent xmlns:mc="http://schemas.openxmlformats.org/markup-compatibility/2006">
              <mc:Choice xmlns:v="urn:schemas-microsoft-com:vml" Requires="v">
                <p:oleObj spid="_x0000_s193569" r:id="rId4" imgW="4000500" imgH="3148013" progId="MS_ClipArt_Gallery.2">
                  <p:embed/>
                </p:oleObj>
              </mc:Choice>
              <mc:Fallback>
                <p:oleObj r:id="rId4" imgW="4000500" imgH="3148013" progId="MS_ClipArt_Gallery.2">
                  <p:embed/>
                  <p:pic>
                    <p:nvPicPr>
                      <p:cNvPr id="28676" name="Content Placeholder 13316">
                        <a:extLst>
                          <a:ext uri="{FF2B5EF4-FFF2-40B4-BE49-F238E27FC236}">
                            <a16:creationId xmlns:a16="http://schemas.microsoft.com/office/drawing/2014/main" id="{73EDF0B2-087A-49A0-BA0C-36D088F98DD0}"/>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563813"/>
                        <a:ext cx="4000500"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Text Box 1">
            <a:extLst>
              <a:ext uri="{FF2B5EF4-FFF2-40B4-BE49-F238E27FC236}">
                <a16:creationId xmlns:a16="http://schemas.microsoft.com/office/drawing/2014/main" id="{DE3862A2-A6DE-45D6-9879-0E73D6436726}"/>
              </a:ext>
            </a:extLst>
          </p:cNvPr>
          <p:cNvSpPr txBox="1">
            <a:spLocks noChangeArrowheads="1"/>
          </p:cNvSpPr>
          <p:nvPr/>
        </p:nvSpPr>
        <p:spPr bwMode="auto">
          <a:xfrm>
            <a:off x="5292725" y="3644900"/>
            <a:ext cx="993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CPU</a:t>
            </a:r>
          </a:p>
        </p:txBody>
      </p:sp>
      <p:sp>
        <p:nvSpPr>
          <p:cNvPr id="3" name="Text Box 2">
            <a:extLst>
              <a:ext uri="{FF2B5EF4-FFF2-40B4-BE49-F238E27FC236}">
                <a16:creationId xmlns:a16="http://schemas.microsoft.com/office/drawing/2014/main" id="{CE55CB18-2378-441E-B0E9-384D8DC296E2}"/>
              </a:ext>
            </a:extLst>
          </p:cNvPr>
          <p:cNvSpPr txBox="1">
            <a:spLocks noChangeArrowheads="1"/>
          </p:cNvSpPr>
          <p:nvPr/>
        </p:nvSpPr>
        <p:spPr bwMode="auto">
          <a:xfrm>
            <a:off x="5364163" y="3284538"/>
            <a:ext cx="1131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Memory</a:t>
            </a:r>
          </a:p>
        </p:txBody>
      </p:sp>
      <p:sp>
        <p:nvSpPr>
          <p:cNvPr id="4" name="Text Box 3">
            <a:extLst>
              <a:ext uri="{FF2B5EF4-FFF2-40B4-BE49-F238E27FC236}">
                <a16:creationId xmlns:a16="http://schemas.microsoft.com/office/drawing/2014/main" id="{BFCFFB71-49E0-40E6-8B3E-E798F4B4EF63}"/>
              </a:ext>
            </a:extLst>
          </p:cNvPr>
          <p:cNvSpPr txBox="1">
            <a:spLocks noChangeArrowheads="1"/>
          </p:cNvSpPr>
          <p:nvPr/>
        </p:nvSpPr>
        <p:spPr bwMode="auto">
          <a:xfrm>
            <a:off x="5940425" y="3571875"/>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Mainboard</a:t>
            </a:r>
          </a:p>
        </p:txBody>
      </p:sp>
      <p:sp>
        <p:nvSpPr>
          <p:cNvPr id="5" name="Text Box 4">
            <a:extLst>
              <a:ext uri="{FF2B5EF4-FFF2-40B4-BE49-F238E27FC236}">
                <a16:creationId xmlns:a16="http://schemas.microsoft.com/office/drawing/2014/main" id="{36E86822-708D-400C-8444-96AF4A8815A1}"/>
              </a:ext>
            </a:extLst>
          </p:cNvPr>
          <p:cNvSpPr txBox="1">
            <a:spLocks noChangeArrowheads="1"/>
          </p:cNvSpPr>
          <p:nvPr/>
        </p:nvSpPr>
        <p:spPr bwMode="auto">
          <a:xfrm>
            <a:off x="5724525" y="3284538"/>
            <a:ext cx="99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a:t>Bus</a:t>
            </a:r>
          </a:p>
        </p:txBody>
      </p:sp>
    </p:spTree>
    <p:extLst>
      <p:ext uri="{BB962C8B-B14F-4D97-AF65-F5344CB8AC3E}">
        <p14:creationId xmlns:p14="http://schemas.microsoft.com/office/powerpoint/2010/main" val="4074198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par>
                          <p:cTn id="10" fill="hold" nodeType="afterGroup">
                            <p:stCondLst>
                              <p:cond delay="500"/>
                            </p:stCondLst>
                            <p:childTnLst>
                              <p:par>
                                <p:cTn id="11" presetID="0" presetClass="path" presetSubtype="0" accel="50000" decel="50000" fill="hold" grpId="1" nodeType="afterEffect">
                                  <p:stCondLst>
                                    <p:cond delay="0"/>
                                  </p:stCondLst>
                                  <p:childTnLst>
                                    <p:animMotion origin="layout" path="M 0.000000 0.000000 L -0.007500 -0.007500 L -0.014028 -0.018611 L -0.024236 -0.031111 L -0.027986 -0.041019 L -0.030764 -0.050926 L -0.032639 -0.062130 L -0.035417 -0.074537 L -0.035417 -0.088241 L -0.040069 -0.103148 L -0.042917 -0.113056 L -0.047569 -0.125463 L -0.049444 -0.135463 L -0.050347 -0.145370 L -0.053125 -0.155278 L -0.055000 -0.167685 L -0.056875 -0.180093 L -0.056875 -0.190093 L -0.056875 -0.200000 L -0.058750 -0.211204 L -0.056875 -0.222407 L -0.056875 -0.232315 L -0.056875 -0.244722 L -0.056875 -0.254630 L -0.056875 -0.264630 L -0.055903 -0.274537 L -0.047569 -0.278241 " pathEditMode="relative" rAng="0" ptsTypes="">
                                      <p:cBhvr>
                                        <p:cTn id="12" dur="2000" fill="hold"/>
                                        <p:tgtEl>
                                          <p:spTgt spid="2"/>
                                        </p:tgtEl>
                                        <p:attrNameLst>
                                          <p:attrName>ppt_x,ppt_y</p:attrName>
                                        </p:attrNameLst>
                                      </p:cBhvr>
                                      <p:rCtr x="0" y="0"/>
                                    </p:animMotion>
                                  </p:childTnLst>
                                </p:cTn>
                              </p:par>
                            </p:childTnLst>
                          </p:cTn>
                        </p:par>
                        <p:par>
                          <p:cTn id="13" fill="hold" nodeType="afterGroup">
                            <p:stCondLst>
                              <p:cond delay="2500"/>
                            </p:stCondLst>
                            <p:childTnLst>
                              <p:par>
                                <p:cTn id="14" presetID="24" presetClass="emph" presetSubtype="0" fill="hold" grpId="0" nodeType="afterEffect">
                                  <p:stCondLst>
                                    <p:cond delay="0"/>
                                  </p:stCondLst>
                                  <p:childTnLst>
                                    <p:animClr clrSpc="hsl" dir="cw">
                                      <p:cBhvr override="childStyle">
                                        <p:cTn id="15" dur="500" fill="hold"/>
                                        <p:tgtEl>
                                          <p:spTgt spid="3"/>
                                        </p:tgtEl>
                                        <p:attrNameLst>
                                          <p:attrName>style.color</p:attrName>
                                        </p:attrNameLst>
                                      </p:cBhvr>
                                      <p:by>
                                        <p:hsl h="0" s="-12549" l="-25098"/>
                                      </p:by>
                                    </p:animClr>
                                    <p:animClr clrSpc="hsl" dir="cw">
                                      <p:cBhvr>
                                        <p:cTn id="16" dur="500" fill="hold"/>
                                        <p:tgtEl>
                                          <p:spTgt spid="3"/>
                                        </p:tgtEl>
                                        <p:attrNameLst>
                                          <p:attrName>fillcolor</p:attrName>
                                        </p:attrNameLst>
                                      </p:cBhvr>
                                      <p:by>
                                        <p:hsl h="0" s="-12549" l="-25098"/>
                                      </p:by>
                                    </p:animClr>
                                    <p:animClr clrSpc="hsl" dir="cw">
                                      <p:cBhvr>
                                        <p:cTn id="17" dur="500" fill="hold"/>
                                        <p:tgtEl>
                                          <p:spTgt spid="3"/>
                                        </p:tgtEl>
                                        <p:attrNameLst>
                                          <p:attrName>stroke.color</p:attrName>
                                        </p:attrNameLst>
                                      </p:cBhvr>
                                      <p:by>
                                        <p:hsl h="0" s="-12549" l="-25098"/>
                                      </p:by>
                                    </p:animClr>
                                    <p:set>
                                      <p:cBhvr>
                                        <p:cTn id="18" dur="500" fill="hold"/>
                                        <p:tgtEl>
                                          <p:spTgt spid="3"/>
                                        </p:tgtEl>
                                        <p:attrNameLst>
                                          <p:attrName>fill.type</p:attrName>
                                        </p:attrNameLst>
                                      </p:cBhvr>
                                      <p:to>
                                        <p:strVal val="solid"/>
                                      </p:to>
                                    </p:set>
                                  </p:childTnLst>
                                </p:cTn>
                              </p:par>
                            </p:childTnLst>
                          </p:cTn>
                        </p:par>
                        <p:par>
                          <p:cTn id="19" fill="hold" nodeType="afterGroup">
                            <p:stCondLst>
                              <p:cond delay="3000"/>
                            </p:stCondLst>
                            <p:childTnLst>
                              <p:par>
                                <p:cTn id="20" presetID="0" presetClass="path" presetSubtype="0" accel="50000" decel="50000" fill="hold" grpId="1" nodeType="afterEffect">
                                  <p:stCondLst>
                                    <p:cond delay="0"/>
                                  </p:stCondLst>
                                  <p:childTnLst>
                                    <p:animMotion origin="layout" path="M -0.009784 0.005982 L -0.011025 0.001484 L -0.012106 -0.005178 L -0.013795 -0.012674 L -0.014415 -0.018615 L -0.014875 -0.024557 L -0.015185 -0.031275 L -0.015645 -0.038715 L -0.015645 -0.046933 L -0.016415 -0.055872 L -0.016886 -0.061813 L -0.017656 -0.069254 L -0.017966 -0.075250 L -0.018116 -0.081192 L -0.018575 -0.087133 L -0.018886 -0.094574 L -0.019196 -0.102014 L -0.019196 -0.108010 L -0.019196 -0.113951 L -0.019506 -0.120671 L -0.019196 -0.127388 L -0.019196 -0.133330 L -0.019196 -0.140770 L -0.019196 -0.146711 L -0.019196 -0.152708 L -0.019035 -0.158648 L -0.017656 -0.160870 " pathEditMode="relative" rAng="0" ptsTypes="">
                                      <p:cBhvr>
                                        <p:cTn id="21" dur="1000" fill="hold"/>
                                        <p:tgtEl>
                                          <p:spTgt spid="3"/>
                                        </p:tgtEl>
                                        <p:attrNameLst>
                                          <p:attrName>ppt_x,ppt_y</p:attrName>
                                        </p:attrNameLst>
                                      </p:cBhvr>
                                      <p:rCtr x="0" y="0"/>
                                    </p:animMotion>
                                  </p:childTnLst>
                                </p:cTn>
                              </p:par>
                            </p:childTnLst>
                          </p:cTn>
                        </p:par>
                        <p:par>
                          <p:cTn id="22" fill="hold" nodeType="afterGroup">
                            <p:stCondLst>
                              <p:cond delay="4000"/>
                            </p:stCondLst>
                            <p:childTnLst>
                              <p:par>
                                <p:cTn id="23" presetID="25" presetClass="emph" presetSubtype="0" fill="hold" grpId="0" nodeType="afterEffect">
                                  <p:stCondLst>
                                    <p:cond delay="0"/>
                                  </p:stCondLst>
                                  <p:childTnLst>
                                    <p:animClr clrSpc="hsl" dir="cw">
                                      <p:cBhvr override="childStyle">
                                        <p:cTn id="24" dur="500" fill="hold"/>
                                        <p:tgtEl>
                                          <p:spTgt spid="5"/>
                                        </p:tgtEl>
                                        <p:attrNameLst>
                                          <p:attrName>style.color</p:attrName>
                                        </p:attrNameLst>
                                      </p:cBhvr>
                                      <p:by>
                                        <p:hsl h="0" s="-70588" l="0"/>
                                      </p:by>
                                    </p:animClr>
                                    <p:animClr clrSpc="hsl" dir="cw">
                                      <p:cBhvr>
                                        <p:cTn id="25" dur="500" fill="hold"/>
                                        <p:tgtEl>
                                          <p:spTgt spid="5"/>
                                        </p:tgtEl>
                                        <p:attrNameLst>
                                          <p:attrName>fillcolor</p:attrName>
                                        </p:attrNameLst>
                                      </p:cBhvr>
                                      <p:by>
                                        <p:hsl h="0" s="-70588" l="0"/>
                                      </p:by>
                                    </p:animClr>
                                    <p:animClr clrSpc="hsl" dir="cw">
                                      <p:cBhvr>
                                        <p:cTn id="26" dur="500" fill="hold"/>
                                        <p:tgtEl>
                                          <p:spTgt spid="5"/>
                                        </p:tgtEl>
                                        <p:attrNameLst>
                                          <p:attrName>stroke.color</p:attrName>
                                        </p:attrNameLst>
                                      </p:cBhvr>
                                      <p:by>
                                        <p:hsl h="0" s="-70588" l="0"/>
                                      </p:by>
                                    </p:animClr>
                                    <p:set>
                                      <p:cBhvr>
                                        <p:cTn id="27" dur="500" fill="hold"/>
                                        <p:tgtEl>
                                          <p:spTgt spid="5"/>
                                        </p:tgtEl>
                                        <p:attrNameLst>
                                          <p:attrName>fill.type</p:attrName>
                                        </p:attrNameLst>
                                      </p:cBhvr>
                                      <p:to>
                                        <p:strVal val="solid"/>
                                      </p:to>
                                    </p:set>
                                  </p:childTnLst>
                                </p:cTn>
                              </p:par>
                            </p:childTnLst>
                          </p:cTn>
                        </p:par>
                        <p:par>
                          <p:cTn id="28" fill="hold" nodeType="afterGroup">
                            <p:stCondLst>
                              <p:cond delay="4500"/>
                            </p:stCondLst>
                            <p:childTnLst>
                              <p:par>
                                <p:cTn id="29" presetID="0" presetClass="path" presetSubtype="0" accel="50000" decel="50000" fill="hold" grpId="1" nodeType="afterEffect">
                                  <p:stCondLst>
                                    <p:cond delay="0"/>
                                  </p:stCondLst>
                                  <p:childTnLst>
                                    <p:animMotion origin="layout" path="M -0.021158 0.002403 L -0.009983 -0.020059 L 0.000406 -0.039098 L 0.015948 -0.069416 L 0.022428 -0.079960 L 0.027600 -0.087488 L 0.031744 -0.092062 L 0.037278 -0.099310 L 0.039262 -0.097781 L 0.047678 -0.110571 L 0.052943 -0.118311 L 0.060999 -0.131385 L 0.064968 -0.136092 L 0.067619 -0.137795 L 0.072789 -0.145317 L 0.077109 -0.149758 L 0.081427 -0.154199 L 0.082875 -0.153084 L 0.084310 -0.151980 L 0.088455 -0.156557 L 0.087556 -0.149484 L 0.088991 -0.148381 L 0.090788 -0.146998 L 0.092223 -0.145891 L 0.093670 -0.144775 L 0.093797 -0.140650 L 0.083124 -0.114352 " pathEditMode="relative" rAng="7200000" ptsTypes="">
                                      <p:cBhvr>
                                        <p:cTn id="30" dur="1000" fill="hold"/>
                                        <p:tgtEl>
                                          <p:spTgt spid="5"/>
                                        </p:tgtEl>
                                        <p:attrNameLst>
                                          <p:attrName>ppt_x,ppt_y</p:attrName>
                                        </p:attrNameLst>
                                      </p:cBhvr>
                                      <p:rCtr x="0" y="0"/>
                                    </p:animMotion>
                                  </p:childTnLst>
                                </p:cTn>
                              </p:par>
                            </p:childTnLst>
                          </p:cTn>
                        </p:par>
                        <p:par>
                          <p:cTn id="31" fill="hold" nodeType="afterGroup">
                            <p:stCondLst>
                              <p:cond delay="5500"/>
                            </p:stCondLst>
                            <p:childTnLst>
                              <p:par>
                                <p:cTn id="32" presetID="25" presetClass="emph" presetSubtype="0" fill="hold" grpId="0" nodeType="afterEffect">
                                  <p:stCondLst>
                                    <p:cond delay="0"/>
                                  </p:stCondLst>
                                  <p:childTnLst>
                                    <p:animClr clrSpc="hsl" dir="cw">
                                      <p:cBhvr override="childStyle">
                                        <p:cTn id="33" dur="500" fill="hold"/>
                                        <p:tgtEl>
                                          <p:spTgt spid="4"/>
                                        </p:tgtEl>
                                        <p:attrNameLst>
                                          <p:attrName>style.color</p:attrName>
                                        </p:attrNameLst>
                                      </p:cBhvr>
                                      <p:by>
                                        <p:hsl h="0" s="-70588" l="0"/>
                                      </p:by>
                                    </p:animClr>
                                    <p:animClr clrSpc="hsl" dir="cw">
                                      <p:cBhvr>
                                        <p:cTn id="34" dur="500" fill="hold"/>
                                        <p:tgtEl>
                                          <p:spTgt spid="4"/>
                                        </p:tgtEl>
                                        <p:attrNameLst>
                                          <p:attrName>fillcolor</p:attrName>
                                        </p:attrNameLst>
                                      </p:cBhvr>
                                      <p:by>
                                        <p:hsl h="0" s="-70588" l="0"/>
                                      </p:by>
                                    </p:animClr>
                                    <p:animClr clrSpc="hsl" dir="cw">
                                      <p:cBhvr>
                                        <p:cTn id="35" dur="500" fill="hold"/>
                                        <p:tgtEl>
                                          <p:spTgt spid="4"/>
                                        </p:tgtEl>
                                        <p:attrNameLst>
                                          <p:attrName>stroke.color</p:attrName>
                                        </p:attrNameLst>
                                      </p:cBhvr>
                                      <p:by>
                                        <p:hsl h="0" s="-70588" l="0"/>
                                      </p:by>
                                    </p:animClr>
                                    <p:set>
                                      <p:cBhvr>
                                        <p:cTn id="36" dur="500" fill="hold"/>
                                        <p:tgtEl>
                                          <p:spTgt spid="4"/>
                                        </p:tgtEl>
                                        <p:attrNameLst>
                                          <p:attrName>fill.type</p:attrName>
                                        </p:attrNameLst>
                                      </p:cBhvr>
                                      <p:to>
                                        <p:strVal val="solid"/>
                                      </p:to>
                                    </p:set>
                                  </p:childTnLst>
                                </p:cTn>
                              </p:par>
                            </p:childTnLst>
                          </p:cTn>
                        </p:par>
                        <p:par>
                          <p:cTn id="37" fill="hold" nodeType="afterGroup">
                            <p:stCondLst>
                              <p:cond delay="6000"/>
                            </p:stCondLst>
                            <p:childTnLst>
                              <p:par>
                                <p:cTn id="38" presetID="0" presetClass="path" presetSubtype="0" accel="50000" decel="50000" fill="hold" grpId="1" nodeType="afterEffect">
                                  <p:stCondLst>
                                    <p:cond delay="0"/>
                                  </p:stCondLst>
                                  <p:childTnLst>
                                    <p:animMotion origin="layout" path="M 0.000457 -0.001839 L -0.002575 -0.008677 L -0.005214 -0.018808 L -0.009340 -0.030206 L -0.010856 -0.039240 L -0.011979 -0.048274 L -0.012737 -0.058490 L -0.013860 -0.069803 L -0.013860 -0.082298 L -0.015741 -0.095890 L -0.016892 -0.104925 L -0.018773 -0.116238 L -0.019531 -0.125356 L -0.019896 -0.134389 L -0.021019 -0.143423 L -0.021777 -0.154736 L -0.022535 -0.166050 L -0.022535 -0.175168 L -0.022535 -0.184201 L -0.023293 -0.194417 L -0.022535 -0.204632 L -0.022535 -0.213667 L -0.022535 -0.224980 L -0.022535 -0.234014 L -0.022535 -0.243132 L -0.022142 -0.252165 L -0.018773 -0.255543 " pathEditMode="relative" rAng="0" ptsTypes="">
                                      <p:cBhvr>
                                        <p:cTn id="39" dur="1000" fill="hold"/>
                                        <p:tgtEl>
                                          <p:spTgt spid="4"/>
                                        </p:tgtEl>
                                        <p:attrNameLst>
                                          <p:attrName>ppt_x,ppt_y</p:attrName>
                                        </p:attrNameLst>
                                      </p:cBhvr>
                                      <p:rCtr x="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3482CE-1855-4796-873C-4CFC00332E4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latin typeface="Arial"/>
                <a:ea typeface="宋体" panose="02010600030101010101" pitchFamily="2" charset="-122"/>
                <a:cs typeface="+mn-cs"/>
              </a:rPr>
              <a:t>1 - </a:t>
            </a:r>
            <a:fld id="{45260F23-0161-498C-AF98-6AC9DE8CFD8A}" type="slidenum">
              <a:rPr kumimoji="0" lang="en-US" altLang="zh-CN" sz="1800" b="0" i="0" u="none" strike="noStrike" kern="0" cap="none" spc="0" normalizeH="0" baseline="0" noProof="0" smtClean="0">
                <a:ln>
                  <a:noFill/>
                </a:ln>
                <a:solidFill>
                  <a:sysClr val="windowText" lastClr="000000"/>
                </a:solidFill>
                <a:effectLst/>
                <a:uLnTx/>
                <a:uFillTx/>
                <a:latin typeface="Arial"/>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79</a:t>
            </a:fld>
            <a:endParaRPr kumimoji="0" lang="en-US" altLang="zh-CN" sz="1800" b="0" i="0" u="none" strike="noStrike" kern="0" cap="none" spc="0" normalizeH="0" baseline="0" noProof="0">
              <a:ln>
                <a:noFill/>
              </a:ln>
              <a:solidFill>
                <a:sysClr val="windowText" lastClr="000000"/>
              </a:solidFill>
              <a:effectLst/>
              <a:uLnTx/>
              <a:uFillTx/>
              <a:latin typeface="Arial"/>
              <a:ea typeface="宋体" panose="02010600030101010101" pitchFamily="2" charset="-122"/>
              <a:cs typeface="+mn-cs"/>
            </a:endParaRPr>
          </a:p>
        </p:txBody>
      </p:sp>
      <p:sp>
        <p:nvSpPr>
          <p:cNvPr id="434178" name="Rectangle 2">
            <a:extLst>
              <a:ext uri="{FF2B5EF4-FFF2-40B4-BE49-F238E27FC236}">
                <a16:creationId xmlns:a16="http://schemas.microsoft.com/office/drawing/2014/main" id="{ADA81888-849A-4E67-AD44-735F4E617193}"/>
              </a:ext>
            </a:extLst>
          </p:cNvPr>
          <p:cNvSpPr>
            <a:spLocks noGrp="1" noChangeArrowheads="1"/>
          </p:cNvSpPr>
          <p:nvPr>
            <p:ph type="title"/>
          </p:nvPr>
        </p:nvSpPr>
        <p:spPr/>
        <p:txBody>
          <a:bodyPr/>
          <a:lstStyle/>
          <a:p>
            <a:pPr eaLnBrk="1" hangingPunct="1">
              <a:defRPr/>
            </a:pPr>
            <a:r>
              <a:rPr lang="en-US" altLang="zh-CN" dirty="0">
                <a:ea typeface="宋体" panose="02010600030101010101" pitchFamily="2" charset="-122"/>
              </a:rPr>
              <a:t>Methods:  Two recurring themes</a:t>
            </a:r>
          </a:p>
        </p:txBody>
      </p:sp>
      <p:sp>
        <p:nvSpPr>
          <p:cNvPr id="181252" name="Rectangle 3">
            <a:extLst>
              <a:ext uri="{FF2B5EF4-FFF2-40B4-BE49-F238E27FC236}">
                <a16:creationId xmlns:a16="http://schemas.microsoft.com/office/drawing/2014/main" id="{830821FF-D629-44DA-8437-5ACCE29BDA45}"/>
              </a:ext>
            </a:extLst>
          </p:cNvPr>
          <p:cNvSpPr>
            <a:spLocks noGrp="1" noChangeArrowheads="1"/>
          </p:cNvSpPr>
          <p:nvPr>
            <p:ph idx="1"/>
          </p:nvPr>
        </p:nvSpPr>
        <p:spPr/>
        <p:txBody>
          <a:bodyPr/>
          <a:lstStyle/>
          <a:p>
            <a:pPr eaLnBrk="1" hangingPunct="1">
              <a:lnSpc>
                <a:spcPct val="140000"/>
              </a:lnSpc>
            </a:pPr>
            <a:r>
              <a:rPr lang="en-US" altLang="zh-CN">
                <a:ea typeface="宋体" panose="02010600030101010101" pitchFamily="2" charset="-122"/>
              </a:rPr>
              <a:t>Hardware vs. Software</a:t>
            </a:r>
          </a:p>
          <a:p>
            <a:pPr lvl="1" eaLnBrk="1" hangingPunct="1">
              <a:lnSpc>
                <a:spcPct val="110000"/>
              </a:lnSpc>
            </a:pPr>
            <a:r>
              <a:rPr lang="en-US" altLang="zh-CN">
                <a:ea typeface="宋体" panose="02010600030101010101" pitchFamily="2" charset="-122"/>
              </a:rPr>
              <a:t>On the other hand, abstraction does </a:t>
            </a:r>
            <a:r>
              <a:rPr lang="en-US" altLang="zh-CN" i="1">
                <a:ea typeface="宋体" panose="02010600030101010101" pitchFamily="2" charset="-122"/>
              </a:rPr>
              <a:t>not</a:t>
            </a:r>
            <a:r>
              <a:rPr lang="en-US" altLang="zh-CN">
                <a:ea typeface="宋体" panose="02010600030101010101" pitchFamily="2" charset="-122"/>
              </a:rPr>
              <a:t> mean being clueless about the neighboring levels.</a:t>
            </a:r>
          </a:p>
          <a:p>
            <a:pPr lvl="1" eaLnBrk="1" hangingPunct="1"/>
            <a:r>
              <a:rPr lang="en-US" altLang="zh-CN">
                <a:ea typeface="宋体" panose="02010600030101010101" pitchFamily="2" charset="-122"/>
              </a:rPr>
              <a:t>In particular, hardware and software are inseparably connected, especially at the level we will be studying.</a:t>
            </a:r>
          </a:p>
          <a:p>
            <a:pPr eaLnBrk="1" hangingPunct="1">
              <a:lnSpc>
                <a:spcPct val="120000"/>
              </a:lnSpc>
            </a:pPr>
            <a:r>
              <a:rPr lang="en-US" altLang="zh-CN">
                <a:ea typeface="宋体" panose="02010600030101010101" pitchFamily="2" charset="-122"/>
              </a:rPr>
              <a:t>Abstraction</a:t>
            </a:r>
          </a:p>
          <a:p>
            <a:pPr lvl="1" eaLnBrk="1" hangingPunct="1"/>
            <a:r>
              <a:rPr lang="en-US" altLang="zh-CN">
                <a:ea typeface="宋体" panose="02010600030101010101" pitchFamily="2" charset="-122"/>
              </a:rPr>
              <a:t>The notion that we can concentrate on one “level” of the big picture at a time, with confidence that we can then connect effectively with the levels above and below. </a:t>
            </a:r>
          </a:p>
          <a:p>
            <a:pPr lvl="1" eaLnBrk="1" hangingPunct="1"/>
            <a:r>
              <a:rPr lang="en-US" altLang="zh-CN">
                <a:ea typeface="宋体" panose="02010600030101010101" pitchFamily="2" charset="-122"/>
              </a:rPr>
              <a:t>Framing the levels of abstraction appropriately is one of the most important skills in </a:t>
            </a:r>
            <a:r>
              <a:rPr lang="en-US" altLang="zh-CN" i="1">
                <a:ea typeface="宋体" panose="02010600030101010101" pitchFamily="2" charset="-122"/>
              </a:rPr>
              <a:t>any</a:t>
            </a:r>
            <a:r>
              <a:rPr lang="en-US" altLang="zh-CN">
                <a:ea typeface="宋体" panose="02010600030101010101" pitchFamily="2" charset="-122"/>
              </a:rPr>
              <a:t> undertaking.</a:t>
            </a:r>
          </a:p>
        </p:txBody>
      </p:sp>
    </p:spTree>
    <p:extLst>
      <p:ext uri="{BB962C8B-B14F-4D97-AF65-F5344CB8AC3E}">
        <p14:creationId xmlns:p14="http://schemas.microsoft.com/office/powerpoint/2010/main" val="1663238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4337">
            <a:extLst>
              <a:ext uri="{FF2B5EF4-FFF2-40B4-BE49-F238E27FC236}">
                <a16:creationId xmlns:a16="http://schemas.microsoft.com/office/drawing/2014/main" id="{75C27DA4-F00D-4CB6-82A3-1FEE4833FCD9}"/>
              </a:ext>
            </a:extLst>
          </p:cNvPr>
          <p:cNvSpPr>
            <a:spLocks noGrp="1" noChangeArrowheads="1"/>
          </p:cNvSpPr>
          <p:nvPr>
            <p:ph type="title"/>
          </p:nvPr>
        </p:nvSpPr>
        <p:spPr>
          <a:xfrm>
            <a:off x="107950" y="260350"/>
            <a:ext cx="8229600" cy="706438"/>
          </a:xfrm>
        </p:spPr>
        <p:txBody>
          <a:bodyPr/>
          <a:lstStyle/>
          <a:p>
            <a:pPr eaLnBrk="1" hangingPunct="1"/>
            <a:r>
              <a:rPr lang="zh-CN" altLang="en-US"/>
              <a:t>什么是计算机？</a:t>
            </a:r>
          </a:p>
        </p:txBody>
      </p:sp>
      <p:sp>
        <p:nvSpPr>
          <p:cNvPr id="35843" name="Text Placeholder 14339">
            <a:extLst>
              <a:ext uri="{FF2B5EF4-FFF2-40B4-BE49-F238E27FC236}">
                <a16:creationId xmlns:a16="http://schemas.microsoft.com/office/drawing/2014/main" id="{EBC86AB1-B5E0-4AEA-B160-4C06E2DABA22}"/>
              </a:ext>
            </a:extLst>
          </p:cNvPr>
          <p:cNvSpPr>
            <a:spLocks noGrp="1" noChangeArrowheads="1"/>
          </p:cNvSpPr>
          <p:nvPr>
            <p:ph type="body" sz="half" idx="2"/>
          </p:nvPr>
        </p:nvSpPr>
        <p:spPr>
          <a:xfrm>
            <a:off x="5105400" y="1905000"/>
            <a:ext cx="3810000" cy="4114800"/>
          </a:xfrm>
        </p:spPr>
        <p:txBody>
          <a:bodyPr/>
          <a:lstStyle/>
          <a:p>
            <a:pPr eaLnBrk="1" hangingPunct="1"/>
            <a:r>
              <a:rPr lang="zh-CN" altLang="en-US" sz="2800"/>
              <a:t>功能部件</a:t>
            </a:r>
          </a:p>
          <a:p>
            <a:pPr lvl="1" eaLnBrk="1" hangingPunct="1"/>
            <a:r>
              <a:rPr lang="en-US" altLang="zh-CN" sz="2400"/>
              <a:t>CPU</a:t>
            </a:r>
          </a:p>
          <a:p>
            <a:pPr lvl="2" eaLnBrk="1" hangingPunct="1"/>
            <a:r>
              <a:rPr lang="en-US" altLang="zh-CN" sz="2000"/>
              <a:t>Data Path</a:t>
            </a:r>
          </a:p>
          <a:p>
            <a:pPr lvl="2" eaLnBrk="1" hangingPunct="1"/>
            <a:r>
              <a:rPr lang="en-US" altLang="zh-CN" sz="2000"/>
              <a:t>Controller</a:t>
            </a:r>
          </a:p>
          <a:p>
            <a:pPr lvl="1" eaLnBrk="1" hangingPunct="1"/>
            <a:r>
              <a:rPr lang="en-US" altLang="zh-CN" sz="2400"/>
              <a:t>Memory</a:t>
            </a:r>
          </a:p>
          <a:p>
            <a:pPr lvl="1" eaLnBrk="1" hangingPunct="1"/>
            <a:r>
              <a:rPr lang="en-US" altLang="zh-CN" sz="2400"/>
              <a:t>I/O</a:t>
            </a:r>
          </a:p>
        </p:txBody>
      </p:sp>
      <p:pic>
        <p:nvPicPr>
          <p:cNvPr id="35844" name="Content Placeholder 14340" descr="C:\My Documents\Pictures\pentium.gif">
            <a:extLst>
              <a:ext uri="{FF2B5EF4-FFF2-40B4-BE49-F238E27FC236}">
                <a16:creationId xmlns:a16="http://schemas.microsoft.com/office/drawing/2014/main" id="{7DE58779-CD45-477C-B6E9-E7017A755B2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85800" y="1676400"/>
            <a:ext cx="4173538" cy="4486275"/>
          </a:xfrm>
        </p:spPr>
      </p:pic>
      <p:sp>
        <p:nvSpPr>
          <p:cNvPr id="35845" name="Text Box 14343">
            <a:extLst>
              <a:ext uri="{FF2B5EF4-FFF2-40B4-BE49-F238E27FC236}">
                <a16:creationId xmlns:a16="http://schemas.microsoft.com/office/drawing/2014/main" id="{EADFCA22-C844-44B1-8E86-3620500F5D1D}"/>
              </a:ext>
            </a:extLst>
          </p:cNvPr>
          <p:cNvSpPr txBox="1">
            <a:spLocks noChangeArrowheads="1"/>
          </p:cNvSpPr>
          <p:nvPr/>
        </p:nvSpPr>
        <p:spPr bwMode="auto">
          <a:xfrm>
            <a:off x="1752600" y="62484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latin typeface="Times New Roman" panose="02020603050405020304" pitchFamily="18" charset="0"/>
              </a:rPr>
              <a:t>Intel Pentium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3">
            <a:extLst>
              <a:ext uri="{FF2B5EF4-FFF2-40B4-BE49-F238E27FC236}">
                <a16:creationId xmlns:a16="http://schemas.microsoft.com/office/drawing/2014/main" id="{13315B5B-94DD-42CB-9F19-0F5C8EF5B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2133600"/>
            <a:ext cx="23050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299" name="Picture 4">
            <a:extLst>
              <a:ext uri="{FF2B5EF4-FFF2-40B4-BE49-F238E27FC236}">
                <a16:creationId xmlns:a16="http://schemas.microsoft.com/office/drawing/2014/main" id="{94D00B68-2D1C-4DCF-BEC1-37B951DF1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1450" y="2324100"/>
            <a:ext cx="3562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0" name="Picture 5">
            <a:extLst>
              <a:ext uri="{FF2B5EF4-FFF2-40B4-BE49-F238E27FC236}">
                <a16:creationId xmlns:a16="http://schemas.microsoft.com/office/drawing/2014/main" id="{E5EC15E8-D67A-44B2-8AEA-C2B1F874A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8350" y="3581400"/>
            <a:ext cx="54768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Text Box 6">
            <a:extLst>
              <a:ext uri="{FF2B5EF4-FFF2-40B4-BE49-F238E27FC236}">
                <a16:creationId xmlns:a16="http://schemas.microsoft.com/office/drawing/2014/main" id="{13BCC174-6588-48C2-8B9A-CEC3D923F213}"/>
              </a:ext>
            </a:extLst>
          </p:cNvPr>
          <p:cNvSpPr txBox="1">
            <a:spLocks noChangeArrowheads="1"/>
          </p:cNvSpPr>
          <p:nvPr/>
        </p:nvSpPr>
        <p:spPr bwMode="auto">
          <a:xfrm>
            <a:off x="179388" y="209550"/>
            <a:ext cx="7677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Hardware vs. Software</a:t>
            </a:r>
            <a:r>
              <a:rPr kumimoji="0" lang="zh-CN" altLang="en-US"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之硬件层次剖析</a:t>
            </a:r>
          </a:p>
        </p:txBody>
      </p:sp>
      <p:sp>
        <p:nvSpPr>
          <p:cNvPr id="183302" name="Text Box 7">
            <a:extLst>
              <a:ext uri="{FF2B5EF4-FFF2-40B4-BE49-F238E27FC236}">
                <a16:creationId xmlns:a16="http://schemas.microsoft.com/office/drawing/2014/main" id="{68BEF6E7-E35E-440B-A45F-587B37F068B4}"/>
              </a:ext>
            </a:extLst>
          </p:cNvPr>
          <p:cNvSpPr txBox="1">
            <a:spLocks noChangeArrowheads="1"/>
          </p:cNvSpPr>
          <p:nvPr/>
        </p:nvSpPr>
        <p:spPr bwMode="auto">
          <a:xfrm>
            <a:off x="1524000" y="1600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计算机系统</a:t>
            </a:r>
          </a:p>
        </p:txBody>
      </p:sp>
      <p:sp>
        <p:nvSpPr>
          <p:cNvPr id="183303" name="Text Box 8">
            <a:extLst>
              <a:ext uri="{FF2B5EF4-FFF2-40B4-BE49-F238E27FC236}">
                <a16:creationId xmlns:a16="http://schemas.microsoft.com/office/drawing/2014/main" id="{5A59244A-2DF3-4A2A-8E0E-66E597BC724D}"/>
              </a:ext>
            </a:extLst>
          </p:cNvPr>
          <p:cNvSpPr txBox="1">
            <a:spLocks noChangeArrowheads="1"/>
          </p:cNvSpPr>
          <p:nvPr/>
        </p:nvSpPr>
        <p:spPr bwMode="auto">
          <a:xfrm>
            <a:off x="3886200" y="1600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计算机结构</a:t>
            </a:r>
          </a:p>
        </p:txBody>
      </p:sp>
      <p:sp>
        <p:nvSpPr>
          <p:cNvPr id="183304" name="Text Box 10">
            <a:extLst>
              <a:ext uri="{FF2B5EF4-FFF2-40B4-BE49-F238E27FC236}">
                <a16:creationId xmlns:a16="http://schemas.microsoft.com/office/drawing/2014/main" id="{BC5F9549-B20E-4C48-A1B7-6F3CD1272A64}"/>
              </a:ext>
            </a:extLst>
          </p:cNvPr>
          <p:cNvSpPr txBox="1">
            <a:spLocks noChangeArrowheads="1"/>
          </p:cNvSpPr>
          <p:nvPr/>
        </p:nvSpPr>
        <p:spPr bwMode="auto">
          <a:xfrm>
            <a:off x="6096000" y="1600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计算机处理器</a:t>
            </a:r>
          </a:p>
        </p:txBody>
      </p:sp>
      <p:sp>
        <p:nvSpPr>
          <p:cNvPr id="183305" name="Text Box 11">
            <a:extLst>
              <a:ext uri="{FF2B5EF4-FFF2-40B4-BE49-F238E27FC236}">
                <a16:creationId xmlns:a16="http://schemas.microsoft.com/office/drawing/2014/main" id="{3AF4FB6F-3FF4-4492-9AA2-DB20728A8DB9}"/>
              </a:ext>
            </a:extLst>
          </p:cNvPr>
          <p:cNvSpPr txBox="1">
            <a:spLocks noChangeArrowheads="1"/>
          </p:cNvSpPr>
          <p:nvPr/>
        </p:nvSpPr>
        <p:spPr bwMode="auto">
          <a:xfrm>
            <a:off x="6172200" y="4800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逻辑设计</a:t>
            </a:r>
          </a:p>
        </p:txBody>
      </p:sp>
      <p:sp>
        <p:nvSpPr>
          <p:cNvPr id="183306" name="Text Box 12">
            <a:extLst>
              <a:ext uri="{FF2B5EF4-FFF2-40B4-BE49-F238E27FC236}">
                <a16:creationId xmlns:a16="http://schemas.microsoft.com/office/drawing/2014/main" id="{1ECD2550-D59B-45D5-B1FC-3DC6BB845AF1}"/>
              </a:ext>
            </a:extLst>
          </p:cNvPr>
          <p:cNvSpPr txBox="1">
            <a:spLocks noChangeArrowheads="1"/>
          </p:cNvSpPr>
          <p:nvPr/>
        </p:nvSpPr>
        <p:spPr bwMode="auto">
          <a:xfrm>
            <a:off x="3505200" y="51816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电路（</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VLSI</a:t>
            </a: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）设计</a:t>
            </a:r>
          </a:p>
        </p:txBody>
      </p:sp>
      <p:sp>
        <p:nvSpPr>
          <p:cNvPr id="183307" name="Text Box 13">
            <a:extLst>
              <a:ext uri="{FF2B5EF4-FFF2-40B4-BE49-F238E27FC236}">
                <a16:creationId xmlns:a16="http://schemas.microsoft.com/office/drawing/2014/main" id="{6BD495F5-DAD5-4BD9-A60C-7D294A41E4A8}"/>
              </a:ext>
            </a:extLst>
          </p:cNvPr>
          <p:cNvSpPr txBox="1">
            <a:spLocks noChangeArrowheads="1"/>
          </p:cNvSpPr>
          <p:nvPr/>
        </p:nvSpPr>
        <p:spPr bwMode="auto">
          <a:xfrm>
            <a:off x="1828800" y="5105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设备制造</a:t>
            </a:r>
          </a:p>
        </p:txBody>
      </p:sp>
    </p:spTree>
    <p:extLst>
      <p:ext uri="{BB962C8B-B14F-4D97-AF65-F5344CB8AC3E}">
        <p14:creationId xmlns:p14="http://schemas.microsoft.com/office/powerpoint/2010/main" val="2675989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4">
            <a:extLst>
              <a:ext uri="{FF2B5EF4-FFF2-40B4-BE49-F238E27FC236}">
                <a16:creationId xmlns:a16="http://schemas.microsoft.com/office/drawing/2014/main" id="{D7C86E84-D706-42A9-A2EF-8F2893B96769}"/>
              </a:ext>
            </a:extLst>
          </p:cNvPr>
          <p:cNvSpPr txBox="1">
            <a:spLocks noChangeArrowheads="1"/>
          </p:cNvSpPr>
          <p:nvPr/>
        </p:nvSpPr>
        <p:spPr bwMode="auto">
          <a:xfrm>
            <a:off x="152400" y="266700"/>
            <a:ext cx="7546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Hardware vs. Software</a:t>
            </a:r>
            <a:r>
              <a:rPr kumimoji="0" lang="zh-CN" altLang="en-US"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之软件层次剖析</a:t>
            </a:r>
          </a:p>
        </p:txBody>
      </p:sp>
      <p:sp>
        <p:nvSpPr>
          <p:cNvPr id="185347" name="Text Box 5">
            <a:extLst>
              <a:ext uri="{FF2B5EF4-FFF2-40B4-BE49-F238E27FC236}">
                <a16:creationId xmlns:a16="http://schemas.microsoft.com/office/drawing/2014/main" id="{C3E0631E-C6FA-431D-941B-2BE60367DC0A}"/>
              </a:ext>
            </a:extLst>
          </p:cNvPr>
          <p:cNvSpPr txBox="1">
            <a:spLocks noChangeArrowheads="1"/>
          </p:cNvSpPr>
          <p:nvPr/>
        </p:nvSpPr>
        <p:spPr bwMode="auto">
          <a:xfrm>
            <a:off x="1524000" y="1600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计算机系统</a:t>
            </a:r>
          </a:p>
        </p:txBody>
      </p:sp>
      <p:sp>
        <p:nvSpPr>
          <p:cNvPr id="185348" name="Text Box 6">
            <a:extLst>
              <a:ext uri="{FF2B5EF4-FFF2-40B4-BE49-F238E27FC236}">
                <a16:creationId xmlns:a16="http://schemas.microsoft.com/office/drawing/2014/main" id="{841874D8-B2CB-4B9B-A8D5-81942EEBDD84}"/>
              </a:ext>
            </a:extLst>
          </p:cNvPr>
          <p:cNvSpPr txBox="1">
            <a:spLocks noChangeArrowheads="1"/>
          </p:cNvSpPr>
          <p:nvPr/>
        </p:nvSpPr>
        <p:spPr bwMode="auto">
          <a:xfrm>
            <a:off x="3886200" y="1600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计算机结构</a:t>
            </a:r>
          </a:p>
        </p:txBody>
      </p:sp>
      <p:sp>
        <p:nvSpPr>
          <p:cNvPr id="185349" name="Text Box 7">
            <a:extLst>
              <a:ext uri="{FF2B5EF4-FFF2-40B4-BE49-F238E27FC236}">
                <a16:creationId xmlns:a16="http://schemas.microsoft.com/office/drawing/2014/main" id="{4B0C5F77-DC4F-4C18-B885-3B1A42BBF494}"/>
              </a:ext>
            </a:extLst>
          </p:cNvPr>
          <p:cNvSpPr txBox="1">
            <a:spLocks noChangeArrowheads="1"/>
          </p:cNvSpPr>
          <p:nvPr/>
        </p:nvSpPr>
        <p:spPr bwMode="auto">
          <a:xfrm>
            <a:off x="6096000" y="1600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计算机处理器</a:t>
            </a:r>
          </a:p>
        </p:txBody>
      </p:sp>
      <p:pic>
        <p:nvPicPr>
          <p:cNvPr id="185350" name="Picture 8">
            <a:extLst>
              <a:ext uri="{FF2B5EF4-FFF2-40B4-BE49-F238E27FC236}">
                <a16:creationId xmlns:a16="http://schemas.microsoft.com/office/drawing/2014/main" id="{B73C8977-106E-491F-8B52-CF8D17D91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09800"/>
            <a:ext cx="23336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1" name="Picture 9">
            <a:extLst>
              <a:ext uri="{FF2B5EF4-FFF2-40B4-BE49-F238E27FC236}">
                <a16:creationId xmlns:a16="http://schemas.microsoft.com/office/drawing/2014/main" id="{255B577D-6671-4653-9055-16B6A2C57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5" y="2359025"/>
            <a:ext cx="32480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2" name="Picture 10">
            <a:extLst>
              <a:ext uri="{FF2B5EF4-FFF2-40B4-BE49-F238E27FC236}">
                <a16:creationId xmlns:a16="http://schemas.microsoft.com/office/drawing/2014/main" id="{FA626EA5-9212-488D-8D13-5E191737D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0" y="3619500"/>
            <a:ext cx="26289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3" name="Text Box 11">
            <a:extLst>
              <a:ext uri="{FF2B5EF4-FFF2-40B4-BE49-F238E27FC236}">
                <a16:creationId xmlns:a16="http://schemas.microsoft.com/office/drawing/2014/main" id="{3812F11D-4C43-46BB-9D14-515CE867BF85}"/>
              </a:ext>
            </a:extLst>
          </p:cNvPr>
          <p:cNvSpPr txBox="1">
            <a:spLocks noChangeArrowheads="1"/>
          </p:cNvSpPr>
          <p:nvPr/>
        </p:nvSpPr>
        <p:spPr bwMode="auto">
          <a:xfrm>
            <a:off x="1524000" y="5410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高级语言</a:t>
            </a:r>
          </a:p>
        </p:txBody>
      </p:sp>
      <p:sp>
        <p:nvSpPr>
          <p:cNvPr id="185354" name="Text Box 12">
            <a:extLst>
              <a:ext uri="{FF2B5EF4-FFF2-40B4-BE49-F238E27FC236}">
                <a16:creationId xmlns:a16="http://schemas.microsoft.com/office/drawing/2014/main" id="{C23B4275-4991-4614-966D-074076334484}"/>
              </a:ext>
            </a:extLst>
          </p:cNvPr>
          <p:cNvSpPr txBox="1">
            <a:spLocks noChangeArrowheads="1"/>
          </p:cNvSpPr>
          <p:nvPr/>
        </p:nvSpPr>
        <p:spPr bwMode="auto">
          <a:xfrm>
            <a:off x="3810000" y="5410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汇编语言</a:t>
            </a:r>
          </a:p>
        </p:txBody>
      </p:sp>
      <p:sp>
        <p:nvSpPr>
          <p:cNvPr id="185355" name="Text Box 13">
            <a:extLst>
              <a:ext uri="{FF2B5EF4-FFF2-40B4-BE49-F238E27FC236}">
                <a16:creationId xmlns:a16="http://schemas.microsoft.com/office/drawing/2014/main" id="{E800A7D9-9694-419C-857E-BC4B6B774DD0}"/>
              </a:ext>
            </a:extLst>
          </p:cNvPr>
          <p:cNvSpPr txBox="1">
            <a:spLocks noChangeArrowheads="1"/>
          </p:cNvSpPr>
          <p:nvPr/>
        </p:nvSpPr>
        <p:spPr bwMode="auto">
          <a:xfrm>
            <a:off x="6096000" y="5562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机器语言</a:t>
            </a:r>
          </a:p>
        </p:txBody>
      </p:sp>
    </p:spTree>
    <p:extLst>
      <p:ext uri="{BB962C8B-B14F-4D97-AF65-F5344CB8AC3E}">
        <p14:creationId xmlns:p14="http://schemas.microsoft.com/office/powerpoint/2010/main" val="1400431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787457">
            <a:extLst>
              <a:ext uri="{FF2B5EF4-FFF2-40B4-BE49-F238E27FC236}">
                <a16:creationId xmlns:a16="http://schemas.microsoft.com/office/drawing/2014/main" id="{BEDCE13E-D0A3-4EEF-8114-165D73DF309E}"/>
              </a:ext>
            </a:extLst>
          </p:cNvPr>
          <p:cNvSpPr>
            <a:spLocks noGrp="1" noChangeArrowheads="1"/>
          </p:cNvSpPr>
          <p:nvPr>
            <p:ph type="title"/>
          </p:nvPr>
        </p:nvSpPr>
        <p:spPr/>
        <p:txBody>
          <a:bodyPr/>
          <a:lstStyle/>
          <a:p>
            <a:pPr eaLnBrk="1" hangingPunct="1"/>
            <a:r>
              <a:rPr lang="zh-CN" altLang="en-US"/>
              <a:t>程序设计语言</a:t>
            </a:r>
          </a:p>
        </p:txBody>
      </p:sp>
      <p:sp>
        <p:nvSpPr>
          <p:cNvPr id="187395" name="Text Placeholder 787458">
            <a:extLst>
              <a:ext uri="{FF2B5EF4-FFF2-40B4-BE49-F238E27FC236}">
                <a16:creationId xmlns:a16="http://schemas.microsoft.com/office/drawing/2014/main" id="{18B5F3C4-A80B-4A66-B3E5-BEF055CEC81D}"/>
              </a:ext>
            </a:extLst>
          </p:cNvPr>
          <p:cNvSpPr>
            <a:spLocks noGrp="1" noChangeArrowheads="1"/>
          </p:cNvSpPr>
          <p:nvPr>
            <p:ph idx="1"/>
          </p:nvPr>
        </p:nvSpPr>
        <p:spPr>
          <a:xfrm>
            <a:off x="457200" y="1268413"/>
            <a:ext cx="8229600" cy="5113337"/>
          </a:xfrm>
        </p:spPr>
        <p:txBody>
          <a:bodyPr/>
          <a:lstStyle/>
          <a:p>
            <a:pPr eaLnBrk="1" hangingPunct="1">
              <a:lnSpc>
                <a:spcPct val="90000"/>
              </a:lnSpc>
            </a:pPr>
            <a:r>
              <a:rPr lang="zh-CN" altLang="en-US" sz="2800" dirty="0"/>
              <a:t>机器语言</a:t>
            </a:r>
          </a:p>
          <a:p>
            <a:pPr lvl="1" eaLnBrk="1" hangingPunct="1">
              <a:lnSpc>
                <a:spcPct val="90000"/>
              </a:lnSpc>
            </a:pPr>
            <a:r>
              <a:rPr lang="zh-CN" altLang="en-US" sz="2400" dirty="0"/>
              <a:t>由</a:t>
            </a:r>
            <a:r>
              <a:rPr lang="en-US" altLang="zh-CN" sz="2400" dirty="0"/>
              <a:t>0/1</a:t>
            </a:r>
            <a:r>
              <a:rPr lang="zh-CN" altLang="en-US" sz="2400" dirty="0"/>
              <a:t>代码表示机器能完成的各种操作（指令）</a:t>
            </a:r>
          </a:p>
          <a:p>
            <a:pPr lvl="2" eaLnBrk="1" hangingPunct="1">
              <a:lnSpc>
                <a:spcPct val="90000"/>
              </a:lnSpc>
            </a:pPr>
            <a:r>
              <a:rPr lang="zh-CN" altLang="en-US" sz="2000" dirty="0"/>
              <a:t>例： </a:t>
            </a:r>
            <a:r>
              <a:rPr lang="en-US" altLang="zh-CN" sz="1800" b="1" dirty="0"/>
              <a:t>MCS-51</a:t>
            </a:r>
            <a:r>
              <a:rPr lang="zh-CN" altLang="en-US" sz="1800" b="1" dirty="0"/>
              <a:t>两个寄存器相加的机器语言指令： </a:t>
            </a:r>
            <a:r>
              <a:rPr lang="en-US" altLang="zh-CN" sz="1800" b="1" dirty="0">
                <a:solidFill>
                  <a:srgbClr val="FF6600"/>
                </a:solidFill>
                <a:latin typeface="宋体" panose="02010600030101010101" pitchFamily="2" charset="-122"/>
              </a:rPr>
              <a:t>00101000</a:t>
            </a:r>
            <a:endParaRPr lang="en-US" altLang="zh-CN" sz="2000" dirty="0"/>
          </a:p>
          <a:p>
            <a:pPr lvl="1" eaLnBrk="1" hangingPunct="1">
              <a:lnSpc>
                <a:spcPct val="90000"/>
              </a:lnSpc>
            </a:pPr>
            <a:r>
              <a:rPr lang="zh-CN" altLang="en-US" sz="2400" dirty="0"/>
              <a:t>依赖于机器（处理器指令集），难于理解</a:t>
            </a:r>
          </a:p>
          <a:p>
            <a:pPr eaLnBrk="1" hangingPunct="1">
              <a:lnSpc>
                <a:spcPct val="90000"/>
              </a:lnSpc>
            </a:pPr>
            <a:r>
              <a:rPr lang="zh-CN" altLang="en-US" sz="2800" dirty="0"/>
              <a:t>汇编语言</a:t>
            </a:r>
          </a:p>
          <a:p>
            <a:pPr lvl="1" eaLnBrk="1" hangingPunct="1">
              <a:lnSpc>
                <a:spcPct val="90000"/>
              </a:lnSpc>
            </a:pPr>
            <a:r>
              <a:rPr lang="zh-CN" altLang="en-US" sz="2400" dirty="0"/>
              <a:t>用便于书写和记忆的符号表示机器的各种操作</a:t>
            </a:r>
          </a:p>
          <a:p>
            <a:pPr lvl="2" eaLnBrk="1" hangingPunct="1">
              <a:lnSpc>
                <a:spcPct val="90000"/>
              </a:lnSpc>
            </a:pPr>
            <a:r>
              <a:rPr lang="en-US" altLang="zh-CN" sz="2000" dirty="0"/>
              <a:t>ADD</a:t>
            </a:r>
            <a:r>
              <a:rPr lang="zh-CN" altLang="en-US" sz="2000" dirty="0"/>
              <a:t>、</a:t>
            </a:r>
            <a:r>
              <a:rPr lang="en-US" altLang="zh-CN" sz="2000" dirty="0"/>
              <a:t>SUB</a:t>
            </a:r>
            <a:r>
              <a:rPr lang="zh-CN" altLang="en-US" sz="2000" dirty="0"/>
              <a:t>、</a:t>
            </a:r>
            <a:r>
              <a:rPr lang="en-US" altLang="zh-CN" sz="2000" dirty="0"/>
              <a:t>MUL</a:t>
            </a:r>
            <a:r>
              <a:rPr lang="zh-CN" altLang="en-US" sz="2000" dirty="0"/>
              <a:t>、</a:t>
            </a:r>
            <a:r>
              <a:rPr lang="en-US" altLang="zh-CN" sz="2000" dirty="0"/>
              <a:t>DIV</a:t>
            </a:r>
            <a:r>
              <a:rPr lang="zh-CN" altLang="en-US" sz="2000" dirty="0"/>
              <a:t>、</a:t>
            </a:r>
            <a:r>
              <a:rPr lang="en-US" altLang="zh-CN" sz="2000" dirty="0"/>
              <a:t>JMP</a:t>
            </a:r>
            <a:r>
              <a:rPr lang="zh-CN" altLang="en-US" sz="2000" dirty="0"/>
              <a:t>、</a:t>
            </a:r>
            <a:r>
              <a:rPr lang="en-US" altLang="zh-CN" sz="2000" dirty="0"/>
              <a:t>CMP</a:t>
            </a:r>
            <a:r>
              <a:rPr lang="zh-CN" altLang="en-US" sz="2000" dirty="0"/>
              <a:t>等</a:t>
            </a:r>
            <a:endParaRPr lang="zh-CN" altLang="en-US" sz="1400" b="1" dirty="0"/>
          </a:p>
          <a:p>
            <a:pPr lvl="2" eaLnBrk="1" hangingPunct="1">
              <a:lnSpc>
                <a:spcPct val="90000"/>
              </a:lnSpc>
            </a:pPr>
            <a:r>
              <a:rPr lang="zh-CN" altLang="en-US" sz="1800" b="1" dirty="0"/>
              <a:t>例：</a:t>
            </a:r>
            <a:r>
              <a:rPr lang="en-US" altLang="zh-CN" sz="1800" b="1" dirty="0"/>
              <a:t>MCS-51</a:t>
            </a:r>
            <a:r>
              <a:rPr lang="zh-CN" altLang="en-US" sz="1800" b="1" dirty="0"/>
              <a:t>两个寄存器相加汇编语言指令：</a:t>
            </a:r>
            <a:r>
              <a:rPr lang="en-US" altLang="zh-CN" sz="1800" b="1" dirty="0"/>
              <a:t>ADD  A</a:t>
            </a:r>
            <a:r>
              <a:rPr lang="zh-CN" altLang="en-US" sz="1800" b="1" dirty="0"/>
              <a:t>，</a:t>
            </a:r>
            <a:r>
              <a:rPr lang="en-US" altLang="zh-CN" sz="1800" b="1" dirty="0"/>
              <a:t>R0</a:t>
            </a:r>
          </a:p>
          <a:p>
            <a:pPr lvl="1" eaLnBrk="1" hangingPunct="1">
              <a:lnSpc>
                <a:spcPct val="90000"/>
              </a:lnSpc>
            </a:pPr>
            <a:r>
              <a:rPr lang="zh-CN" altLang="en-US" sz="2400" dirty="0"/>
              <a:t>依赖于机器</a:t>
            </a:r>
          </a:p>
          <a:p>
            <a:pPr eaLnBrk="1" hangingPunct="1">
              <a:lnSpc>
                <a:spcPct val="90000"/>
              </a:lnSpc>
            </a:pPr>
            <a:r>
              <a:rPr lang="zh-CN" altLang="en-US" sz="2800" dirty="0"/>
              <a:t>高级语言程序</a:t>
            </a:r>
          </a:p>
          <a:p>
            <a:pPr lvl="1" eaLnBrk="1" hangingPunct="1">
              <a:lnSpc>
                <a:spcPct val="90000"/>
              </a:lnSpc>
            </a:pPr>
            <a:r>
              <a:rPr lang="zh-CN" altLang="en-US" sz="2400" dirty="0"/>
              <a:t>描述方式适合人类的习惯</a:t>
            </a:r>
          </a:p>
          <a:p>
            <a:pPr lvl="1" eaLnBrk="1" hangingPunct="1">
              <a:lnSpc>
                <a:spcPct val="90000"/>
              </a:lnSpc>
            </a:pPr>
            <a:r>
              <a:rPr lang="zh-CN" altLang="en-US" sz="2400" dirty="0"/>
              <a:t>与平台无关性</a:t>
            </a:r>
          </a:p>
        </p:txBody>
      </p:sp>
    </p:spTree>
    <p:extLst>
      <p:ext uri="{BB962C8B-B14F-4D97-AF65-F5344CB8AC3E}">
        <p14:creationId xmlns:p14="http://schemas.microsoft.com/office/powerpoint/2010/main" val="2580011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786433">
            <a:extLst>
              <a:ext uri="{FF2B5EF4-FFF2-40B4-BE49-F238E27FC236}">
                <a16:creationId xmlns:a16="http://schemas.microsoft.com/office/drawing/2014/main" id="{CC37CB30-F86A-4206-B6BF-D1A34B4470B3}"/>
              </a:ext>
            </a:extLst>
          </p:cNvPr>
          <p:cNvSpPr>
            <a:spLocks noGrp="1" noChangeArrowheads="1"/>
          </p:cNvSpPr>
          <p:nvPr>
            <p:ph type="title"/>
          </p:nvPr>
        </p:nvSpPr>
        <p:spPr/>
        <p:txBody>
          <a:bodyPr/>
          <a:lstStyle/>
          <a:p>
            <a:pPr eaLnBrk="1" hangingPunct="1"/>
            <a:r>
              <a:rPr lang="zh-CN" altLang="en-US"/>
              <a:t>计算机的解题过程</a:t>
            </a:r>
          </a:p>
        </p:txBody>
      </p:sp>
      <p:sp>
        <p:nvSpPr>
          <p:cNvPr id="189443" name="Text Placeholder 786434">
            <a:extLst>
              <a:ext uri="{FF2B5EF4-FFF2-40B4-BE49-F238E27FC236}">
                <a16:creationId xmlns:a16="http://schemas.microsoft.com/office/drawing/2014/main" id="{2D15910C-4785-47CC-8EF9-8680F742223E}"/>
              </a:ext>
            </a:extLst>
          </p:cNvPr>
          <p:cNvSpPr>
            <a:spLocks noGrp="1" noChangeArrowheads="1"/>
          </p:cNvSpPr>
          <p:nvPr>
            <p:ph idx="1"/>
          </p:nvPr>
        </p:nvSpPr>
        <p:spPr/>
        <p:txBody>
          <a:bodyPr/>
          <a:lstStyle/>
          <a:p>
            <a:pPr eaLnBrk="1" hangingPunct="1"/>
            <a:r>
              <a:rPr lang="zh-CN" altLang="en-US"/>
              <a:t>用户采用程序设计语言描述问题的求解过程，计算机在程序的控制下完成问题的求解</a:t>
            </a:r>
          </a:p>
          <a:p>
            <a:pPr lvl="1" eaLnBrk="1" hangingPunct="1"/>
            <a:r>
              <a:rPr lang="zh-CN" altLang="en-US"/>
              <a:t>计算机只能识别用</a:t>
            </a:r>
            <a:r>
              <a:rPr lang="en-US" altLang="zh-CN"/>
              <a:t>0/1</a:t>
            </a:r>
            <a:r>
              <a:rPr lang="zh-CN" altLang="en-US"/>
              <a:t>代码表示的程序</a:t>
            </a:r>
          </a:p>
          <a:p>
            <a:pPr lvl="1" eaLnBrk="1" hangingPunct="1"/>
            <a:r>
              <a:rPr lang="zh-CN" altLang="en-US"/>
              <a:t>用户需要使用高级语言编程</a:t>
            </a:r>
          </a:p>
        </p:txBody>
      </p:sp>
      <p:grpSp>
        <p:nvGrpSpPr>
          <p:cNvPr id="189444" name="Group 786435">
            <a:extLst>
              <a:ext uri="{FF2B5EF4-FFF2-40B4-BE49-F238E27FC236}">
                <a16:creationId xmlns:a16="http://schemas.microsoft.com/office/drawing/2014/main" id="{11C7C0E6-9CE8-4898-B8BB-0AD7AC8F1EF3}"/>
              </a:ext>
            </a:extLst>
          </p:cNvPr>
          <p:cNvGrpSpPr>
            <a:grpSpLocks/>
          </p:cNvGrpSpPr>
          <p:nvPr/>
        </p:nvGrpSpPr>
        <p:grpSpPr bwMode="auto">
          <a:xfrm>
            <a:off x="827088" y="4724400"/>
            <a:ext cx="6977062" cy="655638"/>
            <a:chOff x="373" y="1752"/>
            <a:chExt cx="4395" cy="413"/>
          </a:xfrm>
        </p:grpSpPr>
        <p:sp>
          <p:nvSpPr>
            <p:cNvPr id="189445" name="Text Box 786436">
              <a:extLst>
                <a:ext uri="{FF2B5EF4-FFF2-40B4-BE49-F238E27FC236}">
                  <a16:creationId xmlns:a16="http://schemas.microsoft.com/office/drawing/2014/main" id="{2F6E8047-7E2C-4049-8A79-2441E32335B3}"/>
                </a:ext>
              </a:extLst>
            </p:cNvPr>
            <p:cNvSpPr txBox="1">
              <a:spLocks noChangeArrowheads="1"/>
            </p:cNvSpPr>
            <p:nvPr/>
          </p:nvSpPr>
          <p:spPr bwMode="auto">
            <a:xfrm>
              <a:off x="1153" y="1752"/>
              <a:ext cx="698"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高级语言</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源程序</a:t>
              </a:r>
            </a:p>
          </p:txBody>
        </p:sp>
        <p:sp>
          <p:nvSpPr>
            <p:cNvPr id="189446" name="Text Box 786437">
              <a:extLst>
                <a:ext uri="{FF2B5EF4-FFF2-40B4-BE49-F238E27FC236}">
                  <a16:creationId xmlns:a16="http://schemas.microsoft.com/office/drawing/2014/main" id="{9EDD0001-6765-4360-ADF8-D43939A9D46B}"/>
                </a:ext>
              </a:extLst>
            </p:cNvPr>
            <p:cNvSpPr txBox="1">
              <a:spLocks noChangeArrowheads="1"/>
            </p:cNvSpPr>
            <p:nvPr/>
          </p:nvSpPr>
          <p:spPr bwMode="auto">
            <a:xfrm>
              <a:off x="2287" y="1752"/>
              <a:ext cx="698"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机器语言</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目标代码</a:t>
              </a:r>
            </a:p>
          </p:txBody>
        </p:sp>
        <p:sp>
          <p:nvSpPr>
            <p:cNvPr id="189447" name="Text Box 786438">
              <a:extLst>
                <a:ext uri="{FF2B5EF4-FFF2-40B4-BE49-F238E27FC236}">
                  <a16:creationId xmlns:a16="http://schemas.microsoft.com/office/drawing/2014/main" id="{9A0DB8FA-C2BF-4953-8948-EADA3E313EAE}"/>
                </a:ext>
              </a:extLst>
            </p:cNvPr>
            <p:cNvSpPr txBox="1">
              <a:spLocks noChangeArrowheads="1"/>
            </p:cNvSpPr>
            <p:nvPr/>
          </p:nvSpPr>
          <p:spPr bwMode="auto">
            <a:xfrm>
              <a:off x="3409" y="1755"/>
              <a:ext cx="698"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实际机器</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执行</a:t>
              </a:r>
            </a:p>
          </p:txBody>
        </p:sp>
        <p:sp>
          <p:nvSpPr>
            <p:cNvPr id="189448" name="Text Box 786439">
              <a:extLst>
                <a:ext uri="{FF2B5EF4-FFF2-40B4-BE49-F238E27FC236}">
                  <a16:creationId xmlns:a16="http://schemas.microsoft.com/office/drawing/2014/main" id="{5785DA65-EC55-455F-9A19-C38444E7AB27}"/>
                </a:ext>
              </a:extLst>
            </p:cNvPr>
            <p:cNvSpPr txBox="1">
              <a:spLocks noChangeArrowheads="1"/>
            </p:cNvSpPr>
            <p:nvPr/>
          </p:nvSpPr>
          <p:spPr bwMode="auto">
            <a:xfrm>
              <a:off x="4364" y="184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结果</a:t>
              </a:r>
            </a:p>
          </p:txBody>
        </p:sp>
        <p:sp>
          <p:nvSpPr>
            <p:cNvPr id="189449" name="Text Box 786440">
              <a:extLst>
                <a:ext uri="{FF2B5EF4-FFF2-40B4-BE49-F238E27FC236}">
                  <a16:creationId xmlns:a16="http://schemas.microsoft.com/office/drawing/2014/main" id="{5D3FAA72-EFB0-4C3F-9905-088261784BDE}"/>
                </a:ext>
              </a:extLst>
            </p:cNvPr>
            <p:cNvSpPr txBox="1">
              <a:spLocks noChangeArrowheads="1"/>
            </p:cNvSpPr>
            <p:nvPr/>
          </p:nvSpPr>
          <p:spPr bwMode="auto">
            <a:xfrm>
              <a:off x="373" y="184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问题</a:t>
              </a:r>
            </a:p>
          </p:txBody>
        </p:sp>
        <p:sp>
          <p:nvSpPr>
            <p:cNvPr id="189450" name="Straight Connector 786441">
              <a:extLst>
                <a:ext uri="{FF2B5EF4-FFF2-40B4-BE49-F238E27FC236}">
                  <a16:creationId xmlns:a16="http://schemas.microsoft.com/office/drawing/2014/main" id="{07D43FFF-CCB3-40B6-8305-F9E45D1147B0}"/>
                </a:ext>
              </a:extLst>
            </p:cNvPr>
            <p:cNvSpPr>
              <a:spLocks noChangeShapeType="1"/>
            </p:cNvSpPr>
            <p:nvPr/>
          </p:nvSpPr>
          <p:spPr bwMode="auto">
            <a:xfrm>
              <a:off x="793" y="1979"/>
              <a:ext cx="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1" name="Straight Connector 786442">
              <a:extLst>
                <a:ext uri="{FF2B5EF4-FFF2-40B4-BE49-F238E27FC236}">
                  <a16:creationId xmlns:a16="http://schemas.microsoft.com/office/drawing/2014/main" id="{2ACD94BB-8AFC-47B7-BB75-EE29FB3E4800}"/>
                </a:ext>
              </a:extLst>
            </p:cNvPr>
            <p:cNvSpPr>
              <a:spLocks noChangeShapeType="1"/>
            </p:cNvSpPr>
            <p:nvPr/>
          </p:nvSpPr>
          <p:spPr bwMode="auto">
            <a:xfrm>
              <a:off x="1837" y="1979"/>
              <a:ext cx="45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2" name="Straight Connector 786443">
              <a:extLst>
                <a:ext uri="{FF2B5EF4-FFF2-40B4-BE49-F238E27FC236}">
                  <a16:creationId xmlns:a16="http://schemas.microsoft.com/office/drawing/2014/main" id="{D63A0154-8A13-4C35-8A3B-FEF1438BE6EA}"/>
                </a:ext>
              </a:extLst>
            </p:cNvPr>
            <p:cNvSpPr>
              <a:spLocks noChangeShapeType="1"/>
            </p:cNvSpPr>
            <p:nvPr/>
          </p:nvSpPr>
          <p:spPr bwMode="auto">
            <a:xfrm>
              <a:off x="2971" y="1979"/>
              <a:ext cx="45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3" name="Straight Connector 786444">
              <a:extLst>
                <a:ext uri="{FF2B5EF4-FFF2-40B4-BE49-F238E27FC236}">
                  <a16:creationId xmlns:a16="http://schemas.microsoft.com/office/drawing/2014/main" id="{5C22DF43-90FB-4D2B-B4FA-0D104C069497}"/>
                </a:ext>
              </a:extLst>
            </p:cNvPr>
            <p:cNvSpPr>
              <a:spLocks noChangeShapeType="1"/>
            </p:cNvSpPr>
            <p:nvPr/>
          </p:nvSpPr>
          <p:spPr bwMode="auto">
            <a:xfrm>
              <a:off x="4105" y="1979"/>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3162399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789505">
            <a:extLst>
              <a:ext uri="{FF2B5EF4-FFF2-40B4-BE49-F238E27FC236}">
                <a16:creationId xmlns:a16="http://schemas.microsoft.com/office/drawing/2014/main" id="{2D5D9848-A4C1-47D9-B0B7-D983B04F494C}"/>
              </a:ext>
            </a:extLst>
          </p:cNvPr>
          <p:cNvSpPr>
            <a:spLocks noGrp="1" noChangeArrowheads="1"/>
          </p:cNvSpPr>
          <p:nvPr>
            <p:ph type="title"/>
          </p:nvPr>
        </p:nvSpPr>
        <p:spPr/>
        <p:txBody>
          <a:bodyPr/>
          <a:lstStyle/>
          <a:p>
            <a:pPr eaLnBrk="1" hangingPunct="1"/>
            <a:r>
              <a:rPr lang="zh-CN" altLang="en-US"/>
              <a:t>高级语言的执行方式</a:t>
            </a:r>
          </a:p>
        </p:txBody>
      </p:sp>
      <p:sp>
        <p:nvSpPr>
          <p:cNvPr id="190467" name="Text Placeholder 789506">
            <a:extLst>
              <a:ext uri="{FF2B5EF4-FFF2-40B4-BE49-F238E27FC236}">
                <a16:creationId xmlns:a16="http://schemas.microsoft.com/office/drawing/2014/main" id="{9FE5A8C1-354F-467C-AED5-A2381F5F38FE}"/>
              </a:ext>
            </a:extLst>
          </p:cNvPr>
          <p:cNvSpPr>
            <a:spLocks noGrp="1" noChangeArrowheads="1"/>
          </p:cNvSpPr>
          <p:nvPr>
            <p:ph idx="1"/>
          </p:nvPr>
        </p:nvSpPr>
        <p:spPr/>
        <p:txBody>
          <a:bodyPr/>
          <a:lstStyle/>
          <a:p>
            <a:pPr eaLnBrk="1" hangingPunct="1"/>
            <a:r>
              <a:rPr lang="zh-CN" altLang="en-US"/>
              <a:t>需要将高级语言程序转换成机器语言程序，才能在实际机器上执行</a:t>
            </a:r>
          </a:p>
          <a:p>
            <a:pPr lvl="1" eaLnBrk="1" hangingPunct="1"/>
            <a:r>
              <a:rPr lang="zh-CN" altLang="en-US"/>
              <a:t>编译执行：利用编译器一次性将高级语言程序翻译成机器语言程序</a:t>
            </a:r>
          </a:p>
          <a:p>
            <a:pPr lvl="2" eaLnBrk="1" hangingPunct="1"/>
            <a:r>
              <a:rPr lang="en-US" altLang="zh-CN"/>
              <a:t>C</a:t>
            </a:r>
            <a:r>
              <a:rPr lang="zh-CN" altLang="en-US"/>
              <a:t>、</a:t>
            </a:r>
            <a:r>
              <a:rPr lang="en-US" altLang="zh-CN"/>
              <a:t>FORTRAN</a:t>
            </a:r>
            <a:r>
              <a:rPr lang="zh-CN" altLang="en-US"/>
              <a:t>。。。</a:t>
            </a:r>
          </a:p>
          <a:p>
            <a:pPr lvl="1" eaLnBrk="1" hangingPunct="1"/>
            <a:r>
              <a:rPr lang="zh-CN" altLang="en-US"/>
              <a:t>解释执行：语句翻译一条，执行一条，直至结束</a:t>
            </a:r>
          </a:p>
          <a:p>
            <a:pPr lvl="2" eaLnBrk="1" hangingPunct="1"/>
            <a:r>
              <a:rPr lang="en-US" altLang="zh-CN"/>
              <a:t>BASIC</a:t>
            </a:r>
            <a:r>
              <a:rPr lang="zh-CN" altLang="en-US"/>
              <a:t>，</a:t>
            </a:r>
            <a:r>
              <a:rPr lang="en-US" altLang="zh-CN"/>
              <a:t>JAVA</a:t>
            </a:r>
          </a:p>
          <a:p>
            <a:pPr lvl="1" eaLnBrk="1" hangingPunct="1"/>
            <a:endParaRPr lang="en-US" altLang="zh-CN"/>
          </a:p>
        </p:txBody>
      </p:sp>
    </p:spTree>
    <p:extLst>
      <p:ext uri="{BB962C8B-B14F-4D97-AF65-F5344CB8AC3E}">
        <p14:creationId xmlns:p14="http://schemas.microsoft.com/office/powerpoint/2010/main" val="2513262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38A46FD5-8A84-48AF-ACF4-0060DF64312E}"/>
              </a:ext>
            </a:extLst>
          </p:cNvPr>
          <p:cNvSpPr>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Levels of Representation</a:t>
            </a:r>
          </a:p>
        </p:txBody>
      </p:sp>
      <p:sp>
        <p:nvSpPr>
          <p:cNvPr id="193539" name="Line 3">
            <a:extLst>
              <a:ext uri="{FF2B5EF4-FFF2-40B4-BE49-F238E27FC236}">
                <a16:creationId xmlns:a16="http://schemas.microsoft.com/office/drawing/2014/main" id="{7F08D1D2-CDAA-46C5-9D66-CE694D31C872}"/>
              </a:ext>
            </a:extLst>
          </p:cNvPr>
          <p:cNvSpPr>
            <a:spLocks noChangeShapeType="1"/>
          </p:cNvSpPr>
          <p:nvPr/>
        </p:nvSpPr>
        <p:spPr bwMode="auto">
          <a:xfrm>
            <a:off x="304800" y="981075"/>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0" name="Oval 4" descr="5%">
            <a:extLst>
              <a:ext uri="{FF2B5EF4-FFF2-40B4-BE49-F238E27FC236}">
                <a16:creationId xmlns:a16="http://schemas.microsoft.com/office/drawing/2014/main" id="{DE7CB40D-B25D-46AA-8AFF-C46214A812E5}"/>
              </a:ext>
            </a:extLst>
          </p:cNvPr>
          <p:cNvSpPr>
            <a:spLocks noChangeArrowheads="1"/>
          </p:cNvSpPr>
          <p:nvPr/>
        </p:nvSpPr>
        <p:spPr bwMode="auto">
          <a:xfrm rot="-5400000">
            <a:off x="495300" y="1866900"/>
            <a:ext cx="3429000" cy="3657600"/>
          </a:xfrm>
          <a:prstGeom prst="ellipse">
            <a:avLst/>
          </a:prstGeom>
          <a:blipFill dpi="0" rotWithShape="0">
            <a:blip r:embed="rId3"/>
            <a:srcRect/>
            <a:tile tx="0" ty="0" sx="100000" sy="100000" flip="none" algn="tl"/>
          </a:blipFill>
          <a:ln w="2857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1" name="Rectangle 5">
            <a:extLst>
              <a:ext uri="{FF2B5EF4-FFF2-40B4-BE49-F238E27FC236}">
                <a16:creationId xmlns:a16="http://schemas.microsoft.com/office/drawing/2014/main" id="{8108A1CB-10C3-4F48-B862-6DE5D7D14ABB}"/>
              </a:ext>
            </a:extLst>
          </p:cNvPr>
          <p:cNvSpPr>
            <a:spLocks noChangeArrowheads="1"/>
          </p:cNvSpPr>
          <p:nvPr/>
        </p:nvSpPr>
        <p:spPr bwMode="auto">
          <a:xfrm>
            <a:off x="596900" y="1390650"/>
            <a:ext cx="74295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2" name="Rectangle 6">
            <a:extLst>
              <a:ext uri="{FF2B5EF4-FFF2-40B4-BE49-F238E27FC236}">
                <a16:creationId xmlns:a16="http://schemas.microsoft.com/office/drawing/2014/main" id="{B6E7A2C1-AE03-4EA3-B55B-205E0019126C}"/>
              </a:ext>
            </a:extLst>
          </p:cNvPr>
          <p:cNvSpPr>
            <a:spLocks noChangeArrowheads="1"/>
          </p:cNvSpPr>
          <p:nvPr/>
        </p:nvSpPr>
        <p:spPr bwMode="auto">
          <a:xfrm>
            <a:off x="857250" y="1524000"/>
            <a:ext cx="2590800" cy="5461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5000"/>
              </a:lnSpc>
              <a:spcBef>
                <a:spcPct val="41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High Level Language Program (e.g., C)</a:t>
            </a:r>
          </a:p>
        </p:txBody>
      </p:sp>
      <p:sp>
        <p:nvSpPr>
          <p:cNvPr id="193543" name="Rectangle 7">
            <a:extLst>
              <a:ext uri="{FF2B5EF4-FFF2-40B4-BE49-F238E27FC236}">
                <a16:creationId xmlns:a16="http://schemas.microsoft.com/office/drawing/2014/main" id="{3DC3DA2E-0D3B-4548-A3C4-09755FD20D90}"/>
              </a:ext>
            </a:extLst>
          </p:cNvPr>
          <p:cNvSpPr>
            <a:spLocks noChangeArrowheads="1"/>
          </p:cNvSpPr>
          <p:nvPr/>
        </p:nvSpPr>
        <p:spPr bwMode="auto">
          <a:xfrm>
            <a:off x="857250" y="2895600"/>
            <a:ext cx="2800350" cy="5461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5000"/>
              </a:lnSpc>
              <a:spcBef>
                <a:spcPct val="41000"/>
              </a:spcBef>
              <a:spcAft>
                <a:spcPct val="0"/>
              </a:spcAft>
              <a:buClrTx/>
              <a:buSzTx/>
              <a:buFontTx/>
              <a:buNone/>
              <a:tabLst/>
              <a:defRPr/>
            </a:pPr>
            <a:r>
              <a:rPr kumimoji="0" lang="en-US" altLang="zh-CN" sz="1800" b="1" i="0" u="none" strike="noStrike" kern="1200" cap="none" spc="0" normalizeH="0" baseline="0" noProof="0">
                <a:ln>
                  <a:noFill/>
                </a:ln>
                <a:solidFill>
                  <a:srgbClr val="333399"/>
                </a:solidFill>
                <a:effectLst/>
                <a:uLnTx/>
                <a:uFillTx/>
                <a:latin typeface="Helvetica" panose="020B0604020202020204" pitchFamily="34" charset="0"/>
                <a:ea typeface="宋体" panose="02010600030101010101" pitchFamily="2" charset="-122"/>
                <a:cs typeface="+mn-cs"/>
              </a:rPr>
              <a:t>Assembly  Language Program (e.g.,MIPS)</a:t>
            </a:r>
            <a:endParaRPr kumimoji="0" lang="en-US" altLang="zh-CN" sz="1800" b="1"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endParaRPr>
          </a:p>
        </p:txBody>
      </p:sp>
      <p:sp>
        <p:nvSpPr>
          <p:cNvPr id="193544" name="Rectangle 8">
            <a:extLst>
              <a:ext uri="{FF2B5EF4-FFF2-40B4-BE49-F238E27FC236}">
                <a16:creationId xmlns:a16="http://schemas.microsoft.com/office/drawing/2014/main" id="{12B3E975-319F-430C-A506-2A716C09A261}"/>
              </a:ext>
            </a:extLst>
          </p:cNvPr>
          <p:cNvSpPr>
            <a:spLocks noChangeArrowheads="1"/>
          </p:cNvSpPr>
          <p:nvPr/>
        </p:nvSpPr>
        <p:spPr bwMode="auto">
          <a:xfrm>
            <a:off x="908050" y="4318000"/>
            <a:ext cx="2590800" cy="5461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5000"/>
              </a:lnSpc>
              <a:spcBef>
                <a:spcPct val="41000"/>
              </a:spcBef>
              <a:spcAft>
                <a:spcPct val="0"/>
              </a:spcAft>
              <a:buClrTx/>
              <a:buSzTx/>
              <a:buFontTx/>
              <a:buNone/>
              <a:tabLst/>
              <a:defRPr/>
            </a:pPr>
            <a:r>
              <a:rPr kumimoji="0" lang="en-US" altLang="zh-CN" sz="1800" b="1" i="0" u="none" strike="noStrike" kern="1200" cap="none" spc="0" normalizeH="0" baseline="0" noProof="0">
                <a:ln>
                  <a:noFill/>
                </a:ln>
                <a:solidFill>
                  <a:srgbClr val="BBE0E3"/>
                </a:solidFill>
                <a:effectLst/>
                <a:uLnTx/>
                <a:uFillTx/>
                <a:latin typeface="Helvetica" panose="020B0604020202020204" pitchFamily="34" charset="0"/>
                <a:ea typeface="宋体" panose="02010600030101010101" pitchFamily="2" charset="-122"/>
                <a:cs typeface="+mn-cs"/>
              </a:rPr>
              <a:t>Machine  Language Program (MIPS)</a:t>
            </a:r>
          </a:p>
        </p:txBody>
      </p:sp>
      <p:sp>
        <p:nvSpPr>
          <p:cNvPr id="193545" name="Rectangle 9">
            <a:extLst>
              <a:ext uri="{FF2B5EF4-FFF2-40B4-BE49-F238E27FC236}">
                <a16:creationId xmlns:a16="http://schemas.microsoft.com/office/drawing/2014/main" id="{4DB162CB-F915-4A41-AB7A-CE4D0863B135}"/>
              </a:ext>
            </a:extLst>
          </p:cNvPr>
          <p:cNvSpPr>
            <a:spLocks noChangeArrowheads="1"/>
          </p:cNvSpPr>
          <p:nvPr/>
        </p:nvSpPr>
        <p:spPr bwMode="auto">
          <a:xfrm>
            <a:off x="908050" y="5689600"/>
            <a:ext cx="2590800" cy="561975"/>
          </a:xfrm>
          <a:prstGeom prst="rect">
            <a:avLst/>
          </a:prstGeom>
          <a:noFill/>
          <a:ln w="28575">
            <a:pattFill prst="pct70">
              <a:fgClr>
                <a:schemeClr val="tx1"/>
              </a:fgClr>
              <a:bgClr>
                <a:schemeClr val="bg1"/>
              </a:bgClr>
            </a:patt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8000"/>
              </a:lnSpc>
              <a:spcBef>
                <a:spcPct val="4300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Control Signal Specification</a:t>
            </a:r>
          </a:p>
        </p:txBody>
      </p:sp>
      <p:sp>
        <p:nvSpPr>
          <p:cNvPr id="193546" name="Line 10">
            <a:extLst>
              <a:ext uri="{FF2B5EF4-FFF2-40B4-BE49-F238E27FC236}">
                <a16:creationId xmlns:a16="http://schemas.microsoft.com/office/drawing/2014/main" id="{99F9CE6D-6676-457F-B472-FA4DB63B9172}"/>
              </a:ext>
            </a:extLst>
          </p:cNvPr>
          <p:cNvSpPr>
            <a:spLocks noChangeShapeType="1"/>
          </p:cNvSpPr>
          <p:nvPr/>
        </p:nvSpPr>
        <p:spPr bwMode="auto">
          <a:xfrm>
            <a:off x="2057400" y="2070100"/>
            <a:ext cx="0" cy="800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7" name="Line 11">
            <a:extLst>
              <a:ext uri="{FF2B5EF4-FFF2-40B4-BE49-F238E27FC236}">
                <a16:creationId xmlns:a16="http://schemas.microsoft.com/office/drawing/2014/main" id="{2FE0D9BD-0474-4BA4-845F-65F97CB3E633}"/>
              </a:ext>
            </a:extLst>
          </p:cNvPr>
          <p:cNvSpPr>
            <a:spLocks noChangeShapeType="1"/>
          </p:cNvSpPr>
          <p:nvPr/>
        </p:nvSpPr>
        <p:spPr bwMode="auto">
          <a:xfrm>
            <a:off x="2082800" y="3441700"/>
            <a:ext cx="0" cy="850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8" name="Rectangle 12">
            <a:extLst>
              <a:ext uri="{FF2B5EF4-FFF2-40B4-BE49-F238E27FC236}">
                <a16:creationId xmlns:a16="http://schemas.microsoft.com/office/drawing/2014/main" id="{F4B284DC-FCBA-4CE0-AB1F-C42DD52868A4}"/>
              </a:ext>
            </a:extLst>
          </p:cNvPr>
          <p:cNvSpPr>
            <a:spLocks noChangeArrowheads="1"/>
          </p:cNvSpPr>
          <p:nvPr/>
        </p:nvSpPr>
        <p:spPr bwMode="auto">
          <a:xfrm>
            <a:off x="2197100" y="2317750"/>
            <a:ext cx="1308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Compiler</a:t>
            </a:r>
          </a:p>
        </p:txBody>
      </p:sp>
      <p:sp>
        <p:nvSpPr>
          <p:cNvPr id="193549" name="Rectangle 13">
            <a:extLst>
              <a:ext uri="{FF2B5EF4-FFF2-40B4-BE49-F238E27FC236}">
                <a16:creationId xmlns:a16="http://schemas.microsoft.com/office/drawing/2014/main" id="{918F682B-EDDE-41F4-95F4-E8618288DDB4}"/>
              </a:ext>
            </a:extLst>
          </p:cNvPr>
          <p:cNvSpPr>
            <a:spLocks noChangeArrowheads="1"/>
          </p:cNvSpPr>
          <p:nvPr/>
        </p:nvSpPr>
        <p:spPr bwMode="auto">
          <a:xfrm>
            <a:off x="2222500" y="3689350"/>
            <a:ext cx="1435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Assembler</a:t>
            </a:r>
          </a:p>
        </p:txBody>
      </p:sp>
      <p:sp>
        <p:nvSpPr>
          <p:cNvPr id="193550" name="Line 14">
            <a:extLst>
              <a:ext uri="{FF2B5EF4-FFF2-40B4-BE49-F238E27FC236}">
                <a16:creationId xmlns:a16="http://schemas.microsoft.com/office/drawing/2014/main" id="{EF859B7A-292A-42A3-92E0-9EF6543ED2FA}"/>
              </a:ext>
            </a:extLst>
          </p:cNvPr>
          <p:cNvSpPr>
            <a:spLocks noChangeShapeType="1"/>
          </p:cNvSpPr>
          <p:nvPr/>
        </p:nvSpPr>
        <p:spPr bwMode="auto">
          <a:xfrm>
            <a:off x="2108200" y="4838700"/>
            <a:ext cx="0" cy="850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51" name="Rectangle 15">
            <a:extLst>
              <a:ext uri="{FF2B5EF4-FFF2-40B4-BE49-F238E27FC236}">
                <a16:creationId xmlns:a16="http://schemas.microsoft.com/office/drawing/2014/main" id="{AE7393C5-9F20-42B1-90F0-E985B02EBD3A}"/>
              </a:ext>
            </a:extLst>
          </p:cNvPr>
          <p:cNvSpPr>
            <a:spLocks noChangeArrowheads="1"/>
          </p:cNvSpPr>
          <p:nvPr/>
        </p:nvSpPr>
        <p:spPr bwMode="auto">
          <a:xfrm>
            <a:off x="381000" y="5213350"/>
            <a:ext cx="2705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rPr>
              <a:t>Machine Interpretation</a:t>
            </a:r>
          </a:p>
        </p:txBody>
      </p:sp>
      <p:sp>
        <p:nvSpPr>
          <p:cNvPr id="193552" name="Rectangle 16">
            <a:extLst>
              <a:ext uri="{FF2B5EF4-FFF2-40B4-BE49-F238E27FC236}">
                <a16:creationId xmlns:a16="http://schemas.microsoft.com/office/drawing/2014/main" id="{53890864-8339-4806-B1CB-6CAA491777C7}"/>
              </a:ext>
            </a:extLst>
          </p:cNvPr>
          <p:cNvSpPr>
            <a:spLocks noChangeArrowheads="1"/>
          </p:cNvSpPr>
          <p:nvPr/>
        </p:nvSpPr>
        <p:spPr bwMode="auto">
          <a:xfrm>
            <a:off x="5143500" y="1212850"/>
            <a:ext cx="30861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8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temp = v[k];</a:t>
            </a:r>
          </a:p>
          <a:p>
            <a:pPr marL="342900" marR="0" lvl="0" indent="-342900" algn="l" defTabSz="914400" rtl="0" eaLnBrk="0" fontAlgn="base" latinLnBrk="0" hangingPunct="0">
              <a:lnSpc>
                <a:spcPct val="88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v[k] = v[k+1];</a:t>
            </a:r>
          </a:p>
          <a:p>
            <a:pPr marL="342900" marR="0" lvl="0" indent="-342900" algn="l" defTabSz="914400" rtl="0" eaLnBrk="0" fontAlgn="base" latinLnBrk="0" hangingPunct="0">
              <a:lnSpc>
                <a:spcPct val="88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v[k+1] = temp;</a:t>
            </a:r>
          </a:p>
        </p:txBody>
      </p:sp>
      <p:sp>
        <p:nvSpPr>
          <p:cNvPr id="193553" name="Rectangle 17">
            <a:extLst>
              <a:ext uri="{FF2B5EF4-FFF2-40B4-BE49-F238E27FC236}">
                <a16:creationId xmlns:a16="http://schemas.microsoft.com/office/drawing/2014/main" id="{5EAEA06E-2A61-4E37-9809-AD8F01AA1168}"/>
              </a:ext>
            </a:extLst>
          </p:cNvPr>
          <p:cNvSpPr>
            <a:spLocks noChangeArrowheads="1"/>
          </p:cNvSpPr>
          <p:nvPr/>
        </p:nvSpPr>
        <p:spPr bwMode="auto">
          <a:xfrm>
            <a:off x="5181600" y="2514600"/>
            <a:ext cx="3086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20000"/>
              </a:spcBef>
              <a:buChar char="•"/>
              <a:tabLst>
                <a:tab pos="10668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10668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10668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1066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1066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1066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1066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1066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1066800" algn="l"/>
              </a:tabLst>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tab pos="1066800" algn="l"/>
              </a:tabLst>
              <a:defRPr/>
            </a:pPr>
            <a:r>
              <a:rPr kumimoji="0" lang="en-US" altLang="zh-CN" sz="2400" b="0" i="0"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lw	$to,	0($2)</a:t>
            </a:r>
          </a:p>
          <a:p>
            <a:pPr marL="342900" marR="0" lvl="0" indent="-342900" algn="l" defTabSz="914400" rtl="0" eaLnBrk="0" fontAlgn="base" latinLnBrk="0" hangingPunct="0">
              <a:lnSpc>
                <a:spcPct val="100000"/>
              </a:lnSpc>
              <a:spcBef>
                <a:spcPct val="0"/>
              </a:spcBef>
              <a:spcAft>
                <a:spcPct val="0"/>
              </a:spcAft>
              <a:buClrTx/>
              <a:buSzTx/>
              <a:buFontTx/>
              <a:buNone/>
              <a:tabLst>
                <a:tab pos="1066800" algn="l"/>
              </a:tabLst>
              <a:defRPr/>
            </a:pPr>
            <a:r>
              <a:rPr kumimoji="0" lang="en-US" altLang="zh-CN" sz="2400" b="0" i="0"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lw	$t1,	4($2)</a:t>
            </a:r>
          </a:p>
          <a:p>
            <a:pPr marL="342900" marR="0" lvl="0" indent="-342900" algn="l" defTabSz="914400" rtl="0" eaLnBrk="0" fontAlgn="base" latinLnBrk="0" hangingPunct="0">
              <a:lnSpc>
                <a:spcPct val="100000"/>
              </a:lnSpc>
              <a:spcBef>
                <a:spcPct val="0"/>
              </a:spcBef>
              <a:spcAft>
                <a:spcPct val="0"/>
              </a:spcAft>
              <a:buClrTx/>
              <a:buSzTx/>
              <a:buFontTx/>
              <a:buNone/>
              <a:tabLst>
                <a:tab pos="1066800" algn="l"/>
              </a:tabLst>
              <a:defRPr/>
            </a:pPr>
            <a:r>
              <a:rPr kumimoji="0" lang="en-US" altLang="zh-CN" sz="2400" b="0" i="0"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sw	$t1,	0($2)</a:t>
            </a:r>
          </a:p>
          <a:p>
            <a:pPr marL="342900" marR="0" lvl="0" indent="-342900" algn="l" defTabSz="914400" rtl="0" eaLnBrk="0" fontAlgn="base" latinLnBrk="0" hangingPunct="0">
              <a:lnSpc>
                <a:spcPct val="100000"/>
              </a:lnSpc>
              <a:spcBef>
                <a:spcPct val="0"/>
              </a:spcBef>
              <a:spcAft>
                <a:spcPct val="0"/>
              </a:spcAft>
              <a:buClrTx/>
              <a:buSzTx/>
              <a:buFontTx/>
              <a:buNone/>
              <a:tabLst>
                <a:tab pos="1066800" algn="l"/>
              </a:tabLst>
              <a:defRPr/>
            </a:pPr>
            <a:r>
              <a:rPr kumimoji="0" lang="en-US" altLang="zh-CN" sz="2400" b="0" i="0" u="none" strike="noStrike" kern="120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cs typeface="+mn-cs"/>
              </a:rPr>
              <a:t>sw	$t0,	4($2)</a:t>
            </a:r>
          </a:p>
        </p:txBody>
      </p:sp>
      <p:sp>
        <p:nvSpPr>
          <p:cNvPr id="193554" name="Rectangle 18">
            <a:extLst>
              <a:ext uri="{FF2B5EF4-FFF2-40B4-BE49-F238E27FC236}">
                <a16:creationId xmlns:a16="http://schemas.microsoft.com/office/drawing/2014/main" id="{0E548470-A196-4454-9A61-8A91156B9F0C}"/>
              </a:ext>
            </a:extLst>
          </p:cNvPr>
          <p:cNvSpPr>
            <a:spLocks noChangeArrowheads="1"/>
          </p:cNvSpPr>
          <p:nvPr/>
        </p:nvSpPr>
        <p:spPr bwMode="auto">
          <a:xfrm>
            <a:off x="5270500" y="4387850"/>
            <a:ext cx="29845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55" name="Rectangle 19">
            <a:extLst>
              <a:ext uri="{FF2B5EF4-FFF2-40B4-BE49-F238E27FC236}">
                <a16:creationId xmlns:a16="http://schemas.microsoft.com/office/drawing/2014/main" id="{19B00A85-97B6-4A3E-A73E-B32CEBED756D}"/>
              </a:ext>
            </a:extLst>
          </p:cNvPr>
          <p:cNvSpPr>
            <a:spLocks noChangeArrowheads="1"/>
          </p:cNvSpPr>
          <p:nvPr/>
        </p:nvSpPr>
        <p:spPr bwMode="auto">
          <a:xfrm>
            <a:off x="3502025" y="4191000"/>
            <a:ext cx="56419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BBE0E3"/>
                </a:solidFill>
                <a:effectLst/>
                <a:uLnTx/>
                <a:uFillTx/>
                <a:latin typeface="Courier New" panose="02070309020205020404" pitchFamily="49" charset="0"/>
                <a:ea typeface="宋体" panose="02010600030101010101" pitchFamily="2" charset="-122"/>
                <a:cs typeface="+mn-cs"/>
              </a:rPr>
              <a:t>0000 1001 1100 0110 1010 1111 0101 1000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BBE0E3"/>
                </a:solidFill>
                <a:effectLst/>
                <a:uLnTx/>
                <a:uFillTx/>
                <a:latin typeface="Courier New" panose="02070309020205020404" pitchFamily="49" charset="0"/>
                <a:ea typeface="宋体" panose="02010600030101010101" pitchFamily="2" charset="-122"/>
                <a:cs typeface="+mn-cs"/>
              </a:rPr>
              <a:t>1010 1111 0101 1000 0000 1001 1100 0110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BBE0E3"/>
                </a:solidFill>
                <a:effectLst/>
                <a:uLnTx/>
                <a:uFillTx/>
                <a:latin typeface="Courier New" panose="02070309020205020404" pitchFamily="49" charset="0"/>
                <a:ea typeface="宋体" panose="02010600030101010101" pitchFamily="2" charset="-122"/>
                <a:cs typeface="+mn-cs"/>
              </a:rPr>
              <a:t>1100 0110 1010 1111 0101 1000 0000 1001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BBE0E3"/>
                </a:solidFill>
                <a:effectLst/>
                <a:uLnTx/>
                <a:uFillTx/>
                <a:latin typeface="Courier New" panose="02070309020205020404" pitchFamily="49" charset="0"/>
                <a:ea typeface="宋体" panose="02010600030101010101" pitchFamily="2" charset="-122"/>
                <a:cs typeface="+mn-cs"/>
              </a:rPr>
              <a:t>0101 1000 0000 1001 1100 0110 1010 1111</a:t>
            </a:r>
            <a:r>
              <a:rPr kumimoji="0" lang="en-US" altLang="zh-CN" sz="1800" b="0" i="0" u="none" strike="noStrike" kern="1200" cap="none" spc="0" normalizeH="0" baseline="0" noProof="0">
                <a:ln>
                  <a:noFill/>
                </a:ln>
                <a:solidFill>
                  <a:srgbClr val="BBE0E3"/>
                </a:solidFill>
                <a:effectLst/>
                <a:uLnTx/>
                <a:uFillTx/>
                <a:latin typeface="Courier" pitchFamily="49" charset="0"/>
                <a:ea typeface="宋体" panose="02010600030101010101" pitchFamily="2" charset="-122"/>
                <a:cs typeface="+mn-cs"/>
              </a:rPr>
              <a:t> </a:t>
            </a:r>
          </a:p>
        </p:txBody>
      </p:sp>
      <p:sp>
        <p:nvSpPr>
          <p:cNvPr id="193556" name="Rectangle 20">
            <a:extLst>
              <a:ext uri="{FF2B5EF4-FFF2-40B4-BE49-F238E27FC236}">
                <a16:creationId xmlns:a16="http://schemas.microsoft.com/office/drawing/2014/main" id="{858606BF-F174-4A5E-AEC5-57A7FF2421F6}"/>
              </a:ext>
            </a:extLst>
          </p:cNvPr>
          <p:cNvSpPr>
            <a:spLocks noChangeArrowheads="1"/>
          </p:cNvSpPr>
          <p:nvPr/>
        </p:nvSpPr>
        <p:spPr bwMode="auto">
          <a:xfrm>
            <a:off x="2043113" y="6280150"/>
            <a:ext cx="26193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BBE0E3"/>
                </a:solidFill>
                <a:effectLst/>
                <a:uLnTx/>
                <a:uFillTx/>
                <a:latin typeface="Helvetica"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BBE0E3"/>
                </a:solidFill>
                <a:effectLst/>
                <a:uLnTx/>
                <a:uFillTx/>
                <a:latin typeface="Helvetica" panose="020B0604020202020204" pitchFamily="34" charset="0"/>
                <a:ea typeface="宋体" panose="02010600030101010101" pitchFamily="2" charset="-122"/>
                <a:cs typeface="+mn-cs"/>
              </a:rPr>
              <a:t>°</a:t>
            </a:r>
          </a:p>
        </p:txBody>
      </p:sp>
      <p:sp>
        <p:nvSpPr>
          <p:cNvPr id="193557" name="Rectangle 21">
            <a:extLst>
              <a:ext uri="{FF2B5EF4-FFF2-40B4-BE49-F238E27FC236}">
                <a16:creationId xmlns:a16="http://schemas.microsoft.com/office/drawing/2014/main" id="{E49907E9-7E12-4DEA-BFDB-B8E9342DFC58}"/>
              </a:ext>
            </a:extLst>
          </p:cNvPr>
          <p:cNvSpPr>
            <a:spLocks noChangeArrowheads="1"/>
          </p:cNvSpPr>
          <p:nvPr/>
        </p:nvSpPr>
        <p:spPr bwMode="auto">
          <a:xfrm>
            <a:off x="844550" y="4838700"/>
            <a:ext cx="2730500" cy="139700"/>
          </a:xfrm>
          <a:prstGeom prst="rect">
            <a:avLst/>
          </a:prstGeom>
          <a:solidFill>
            <a:srgbClr val="FF8DA0"/>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58" name="Text Box 22">
            <a:extLst>
              <a:ext uri="{FF2B5EF4-FFF2-40B4-BE49-F238E27FC236}">
                <a16:creationId xmlns:a16="http://schemas.microsoft.com/office/drawing/2014/main" id="{F2E19387-06F9-41A5-9513-D56C1037F184}"/>
              </a:ext>
            </a:extLst>
          </p:cNvPr>
          <p:cNvSpPr txBox="1">
            <a:spLocks noChangeArrowheads="1"/>
          </p:cNvSpPr>
          <p:nvPr/>
        </p:nvSpPr>
        <p:spPr bwMode="auto">
          <a:xfrm>
            <a:off x="304800" y="2268538"/>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Helvetica" panose="020B0604020202020204" pitchFamily="34" charset="0"/>
                <a:ea typeface="宋体" panose="02010600030101010101" pitchFamily="2" charset="-122"/>
                <a:cs typeface="+mn-cs"/>
              </a:rPr>
              <a:t>计算机组成</a:t>
            </a:r>
          </a:p>
        </p:txBody>
      </p:sp>
    </p:spTree>
    <p:extLst>
      <p:ext uri="{BB962C8B-B14F-4D97-AF65-F5344CB8AC3E}">
        <p14:creationId xmlns:p14="http://schemas.microsoft.com/office/powerpoint/2010/main" val="3688649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A4A100C3-DFB1-49EE-836B-D22A81B388DB}"/>
              </a:ext>
            </a:extLst>
          </p:cNvPr>
          <p:cNvSpPr>
            <a:spLocks noGrp="1" noChangeArrowheads="1"/>
          </p:cNvSpPr>
          <p:nvPr>
            <p:ph type="title"/>
          </p:nvPr>
        </p:nvSpPr>
        <p:spPr>
          <a:xfrm>
            <a:off x="685800" y="0"/>
            <a:ext cx="7772400" cy="1143000"/>
          </a:xfrm>
        </p:spPr>
        <p:txBody>
          <a:bodyPr/>
          <a:lstStyle/>
          <a:p>
            <a:r>
              <a:rPr lang="en-US" altLang="zh-CN"/>
              <a:t>A Six-Level Computer</a:t>
            </a:r>
          </a:p>
        </p:txBody>
      </p:sp>
      <p:graphicFrame>
        <p:nvGraphicFramePr>
          <p:cNvPr id="191491" name="Object 3">
            <a:extLst>
              <a:ext uri="{FF2B5EF4-FFF2-40B4-BE49-F238E27FC236}">
                <a16:creationId xmlns:a16="http://schemas.microsoft.com/office/drawing/2014/main" id="{169A3D38-4D3B-4148-933A-CED9FCDA628D}"/>
              </a:ext>
            </a:extLst>
          </p:cNvPr>
          <p:cNvGraphicFramePr>
            <a:graphicFrameLocks noChangeAspect="1"/>
          </p:cNvGraphicFramePr>
          <p:nvPr/>
        </p:nvGraphicFramePr>
        <p:xfrm>
          <a:off x="228600" y="1144588"/>
          <a:ext cx="8686800" cy="5713412"/>
        </p:xfrm>
        <a:graphic>
          <a:graphicData uri="http://schemas.openxmlformats.org/presentationml/2006/ole">
            <mc:AlternateContent xmlns:mc="http://schemas.openxmlformats.org/markup-compatibility/2006">
              <mc:Choice xmlns:v="urn:schemas-microsoft-com:vml" Requires="v">
                <p:oleObj spid="_x0000_s194593" r:id="rId4" imgW="5590476" imgH="3677163" progId="Paint.Picture">
                  <p:embed/>
                </p:oleObj>
              </mc:Choice>
              <mc:Fallback>
                <p:oleObj r:id="rId4" imgW="5590476" imgH="3677163" progId="Paint.Picture">
                  <p:embed/>
                  <p:pic>
                    <p:nvPicPr>
                      <p:cNvPr id="191491" name="Object 3">
                        <a:extLst>
                          <a:ext uri="{FF2B5EF4-FFF2-40B4-BE49-F238E27FC236}">
                            <a16:creationId xmlns:a16="http://schemas.microsoft.com/office/drawing/2014/main" id="{169A3D38-4D3B-4148-933A-CED9FCDA6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44588"/>
                        <a:ext cx="8686800"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1492" name="Line 4">
            <a:extLst>
              <a:ext uri="{FF2B5EF4-FFF2-40B4-BE49-F238E27FC236}">
                <a16:creationId xmlns:a16="http://schemas.microsoft.com/office/drawing/2014/main" id="{BBFC25B2-AA81-4EB6-87D0-6BE1EADC15B6}"/>
              </a:ext>
            </a:extLst>
          </p:cNvPr>
          <p:cNvSpPr>
            <a:spLocks noChangeShapeType="1"/>
          </p:cNvSpPr>
          <p:nvPr/>
        </p:nvSpPr>
        <p:spPr bwMode="auto">
          <a:xfrm>
            <a:off x="381000" y="1143000"/>
            <a:ext cx="8382000" cy="0"/>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4567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790529">
            <a:extLst>
              <a:ext uri="{FF2B5EF4-FFF2-40B4-BE49-F238E27FC236}">
                <a16:creationId xmlns:a16="http://schemas.microsoft.com/office/drawing/2014/main" id="{B91E5D77-E573-49FD-BEFB-BDF92593BB1C}"/>
              </a:ext>
            </a:extLst>
          </p:cNvPr>
          <p:cNvSpPr>
            <a:spLocks noGrp="1" noChangeArrowheads="1"/>
          </p:cNvSpPr>
          <p:nvPr>
            <p:ph type="title"/>
          </p:nvPr>
        </p:nvSpPr>
        <p:spPr/>
        <p:txBody>
          <a:bodyPr/>
          <a:lstStyle/>
          <a:p>
            <a:pPr eaLnBrk="1" hangingPunct="1"/>
            <a:r>
              <a:rPr lang="en-US" altLang="zh-CN"/>
              <a:t>Abstraction</a:t>
            </a:r>
            <a:r>
              <a:rPr lang="zh-CN" altLang="en-US"/>
              <a:t>视角</a:t>
            </a:r>
          </a:p>
        </p:txBody>
      </p:sp>
      <p:sp>
        <p:nvSpPr>
          <p:cNvPr id="195587" name="Text Placeholder 790530">
            <a:extLst>
              <a:ext uri="{FF2B5EF4-FFF2-40B4-BE49-F238E27FC236}">
                <a16:creationId xmlns:a16="http://schemas.microsoft.com/office/drawing/2014/main" id="{06B89975-E295-4955-AE67-CE2B2B2E4B48}"/>
              </a:ext>
            </a:extLst>
          </p:cNvPr>
          <p:cNvSpPr>
            <a:spLocks noGrp="1" noChangeArrowheads="1"/>
          </p:cNvSpPr>
          <p:nvPr>
            <p:ph idx="1"/>
          </p:nvPr>
        </p:nvSpPr>
        <p:spPr/>
        <p:txBody>
          <a:bodyPr/>
          <a:lstStyle/>
          <a:p>
            <a:pPr eaLnBrk="1" hangingPunct="1"/>
            <a:r>
              <a:rPr lang="zh-CN" altLang="en-US"/>
              <a:t>层次化分析方法</a:t>
            </a:r>
          </a:p>
          <a:p>
            <a:pPr lvl="1" eaLnBrk="1" hangingPunct="1"/>
            <a:r>
              <a:rPr lang="zh-CN" altLang="en-US"/>
              <a:t>从框架结构到具体实现细节</a:t>
            </a:r>
            <a:r>
              <a:rPr lang="en-US" altLang="zh-CN"/>
              <a:t>——“</a:t>
            </a:r>
            <a:r>
              <a:rPr lang="zh-CN" altLang="en-US"/>
              <a:t>逐步求精”的分析设计方法</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eaLnBrk="1" hangingPunct="1"/>
            <a:r>
              <a:rPr lang="zh-CN" altLang="en-US"/>
              <a:t>虚拟机</a:t>
            </a:r>
          </a:p>
          <a:p>
            <a:pPr lvl="1" eaLnBrk="1" hangingPunct="1"/>
            <a:r>
              <a:rPr lang="zh-CN" altLang="en-US"/>
              <a:t>系统的一种抽象视图</a:t>
            </a:r>
          </a:p>
        </p:txBody>
      </p:sp>
      <p:pic>
        <p:nvPicPr>
          <p:cNvPr id="195588" name="Picture 790531" descr="j0285750">
            <a:extLst>
              <a:ext uri="{FF2B5EF4-FFF2-40B4-BE49-F238E27FC236}">
                <a16:creationId xmlns:a16="http://schemas.microsoft.com/office/drawing/2014/main" id="{5DF77B5A-F05A-466B-88C6-A627BD770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213100"/>
            <a:ext cx="1824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9" name="Picture 790532" descr="tu1">
            <a:extLst>
              <a:ext uri="{FF2B5EF4-FFF2-40B4-BE49-F238E27FC236}">
                <a16:creationId xmlns:a16="http://schemas.microsoft.com/office/drawing/2014/main" id="{1363D66A-3F39-4252-B4A4-E2D197308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636838"/>
            <a:ext cx="4608513"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87352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1">
            <a:extLst>
              <a:ext uri="{FF2B5EF4-FFF2-40B4-BE49-F238E27FC236}">
                <a16:creationId xmlns:a16="http://schemas.microsoft.com/office/drawing/2014/main" id="{09699F7F-8ABF-455D-8781-077FB311E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88" y="3659188"/>
            <a:ext cx="368935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59" name="Title 793601">
            <a:extLst>
              <a:ext uri="{FF2B5EF4-FFF2-40B4-BE49-F238E27FC236}">
                <a16:creationId xmlns:a16="http://schemas.microsoft.com/office/drawing/2014/main" id="{3A68776B-87DD-4E72-90CC-383E90817CE7}"/>
              </a:ext>
            </a:extLst>
          </p:cNvPr>
          <p:cNvSpPr>
            <a:spLocks noGrp="1" noChangeArrowheads="1"/>
          </p:cNvSpPr>
          <p:nvPr>
            <p:ph type="title"/>
          </p:nvPr>
        </p:nvSpPr>
        <p:spPr/>
        <p:txBody>
          <a:bodyPr/>
          <a:lstStyle/>
          <a:p>
            <a:pPr eaLnBrk="1" hangingPunct="1"/>
            <a:r>
              <a:rPr lang="zh-CN" altLang="en-US"/>
              <a:t>计算机系统的层次结构</a:t>
            </a:r>
          </a:p>
        </p:txBody>
      </p:sp>
      <p:grpSp>
        <p:nvGrpSpPr>
          <p:cNvPr id="198660" name="Group 793602">
            <a:extLst>
              <a:ext uri="{FF2B5EF4-FFF2-40B4-BE49-F238E27FC236}">
                <a16:creationId xmlns:a16="http://schemas.microsoft.com/office/drawing/2014/main" id="{D53DF1B4-CDFD-4D3C-B7B1-67FB1B702DA0}"/>
              </a:ext>
            </a:extLst>
          </p:cNvPr>
          <p:cNvGrpSpPr>
            <a:grpSpLocks/>
          </p:cNvGrpSpPr>
          <p:nvPr/>
        </p:nvGrpSpPr>
        <p:grpSpPr bwMode="auto">
          <a:xfrm>
            <a:off x="539750" y="260350"/>
            <a:ext cx="7704138" cy="6267450"/>
            <a:chOff x="340" y="164"/>
            <a:chExt cx="4853" cy="3948"/>
          </a:xfrm>
        </p:grpSpPr>
        <p:sp>
          <p:nvSpPr>
            <p:cNvPr id="198662" name="Text Box 793603">
              <a:extLst>
                <a:ext uri="{FF2B5EF4-FFF2-40B4-BE49-F238E27FC236}">
                  <a16:creationId xmlns:a16="http://schemas.microsoft.com/office/drawing/2014/main" id="{D339ECE3-BBFF-4261-AE7C-455D6737E926}"/>
                </a:ext>
              </a:extLst>
            </p:cNvPr>
            <p:cNvSpPr txBox="1">
              <a:spLocks noChangeArrowheads="1"/>
            </p:cNvSpPr>
            <p:nvPr/>
          </p:nvSpPr>
          <p:spPr bwMode="auto">
            <a:xfrm>
              <a:off x="567" y="1888"/>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M2</a:t>
              </a:r>
            </a:p>
            <a:p>
              <a:pPr algn="ctr" eaLnBrk="1" hangingPunct="1">
                <a:spcBef>
                  <a:spcPct val="0"/>
                </a:spcBef>
                <a:buFontTx/>
                <a:buNone/>
              </a:pPr>
              <a:r>
                <a:rPr lang="zh-CN" altLang="en-US" sz="1800"/>
                <a:t>（汇编语言）</a:t>
              </a:r>
            </a:p>
          </p:txBody>
        </p:sp>
        <p:sp>
          <p:nvSpPr>
            <p:cNvPr id="198663" name="Text Box 793604">
              <a:extLst>
                <a:ext uri="{FF2B5EF4-FFF2-40B4-BE49-F238E27FC236}">
                  <a16:creationId xmlns:a16="http://schemas.microsoft.com/office/drawing/2014/main" id="{AC3E1955-652A-4D9E-886F-F6F885AABA65}"/>
                </a:ext>
              </a:extLst>
            </p:cNvPr>
            <p:cNvSpPr txBox="1">
              <a:spLocks noChangeArrowheads="1"/>
            </p:cNvSpPr>
            <p:nvPr/>
          </p:nvSpPr>
          <p:spPr bwMode="auto">
            <a:xfrm>
              <a:off x="567" y="2886"/>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实际机器</a:t>
              </a:r>
              <a:r>
                <a:rPr lang="en-US" altLang="zh-CN" sz="1800"/>
                <a:t>M1</a:t>
              </a:r>
            </a:p>
            <a:p>
              <a:pPr algn="ctr" eaLnBrk="1" hangingPunct="1">
                <a:spcBef>
                  <a:spcPct val="0"/>
                </a:spcBef>
                <a:buFontTx/>
                <a:buNone/>
              </a:pPr>
              <a:r>
                <a:rPr lang="zh-CN" altLang="en-US" sz="1800"/>
                <a:t>（机器语言）</a:t>
              </a:r>
            </a:p>
          </p:txBody>
        </p:sp>
        <p:sp>
          <p:nvSpPr>
            <p:cNvPr id="198664" name="Text Box 793605">
              <a:extLst>
                <a:ext uri="{FF2B5EF4-FFF2-40B4-BE49-F238E27FC236}">
                  <a16:creationId xmlns:a16="http://schemas.microsoft.com/office/drawing/2014/main" id="{BD4D4B1F-AFBD-444D-B185-C9677D901F91}"/>
                </a:ext>
              </a:extLst>
            </p:cNvPr>
            <p:cNvSpPr txBox="1">
              <a:spLocks noChangeArrowheads="1"/>
            </p:cNvSpPr>
            <p:nvPr/>
          </p:nvSpPr>
          <p:spPr bwMode="auto">
            <a:xfrm>
              <a:off x="567" y="981"/>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M3</a:t>
              </a:r>
            </a:p>
            <a:p>
              <a:pPr algn="ctr" eaLnBrk="1" hangingPunct="1">
                <a:spcBef>
                  <a:spcPct val="0"/>
                </a:spcBef>
                <a:buFontTx/>
                <a:buNone/>
              </a:pPr>
              <a:r>
                <a:rPr lang="zh-CN" altLang="en-US" sz="1800"/>
                <a:t>（高级语言）</a:t>
              </a:r>
            </a:p>
          </p:txBody>
        </p:sp>
        <p:sp>
          <p:nvSpPr>
            <p:cNvPr id="198665" name="Straight Connector 793606">
              <a:extLst>
                <a:ext uri="{FF2B5EF4-FFF2-40B4-BE49-F238E27FC236}">
                  <a16:creationId xmlns:a16="http://schemas.microsoft.com/office/drawing/2014/main" id="{7FFC1884-14F9-47EA-8318-1DF2605A38BB}"/>
                </a:ext>
              </a:extLst>
            </p:cNvPr>
            <p:cNvSpPr>
              <a:spLocks noChangeShapeType="1"/>
            </p:cNvSpPr>
            <p:nvPr/>
          </p:nvSpPr>
          <p:spPr bwMode="auto">
            <a:xfrm>
              <a:off x="431" y="2614"/>
              <a:ext cx="47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666" name="Straight Connector 793607">
              <a:extLst>
                <a:ext uri="{FF2B5EF4-FFF2-40B4-BE49-F238E27FC236}">
                  <a16:creationId xmlns:a16="http://schemas.microsoft.com/office/drawing/2014/main" id="{2110B192-1B89-4162-B976-A835F0FC817B}"/>
                </a:ext>
              </a:extLst>
            </p:cNvPr>
            <p:cNvSpPr>
              <a:spLocks noChangeShapeType="1"/>
            </p:cNvSpPr>
            <p:nvPr/>
          </p:nvSpPr>
          <p:spPr bwMode="auto">
            <a:xfrm>
              <a:off x="385" y="1616"/>
              <a:ext cx="48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667" name="Text Box 793608">
              <a:extLst>
                <a:ext uri="{FF2B5EF4-FFF2-40B4-BE49-F238E27FC236}">
                  <a16:creationId xmlns:a16="http://schemas.microsoft.com/office/drawing/2014/main" id="{1F384581-7A47-4DD3-A665-E84D3FD25B7E}"/>
                </a:ext>
              </a:extLst>
            </p:cNvPr>
            <p:cNvSpPr txBox="1">
              <a:spLocks noChangeArrowheads="1"/>
            </p:cNvSpPr>
            <p:nvPr/>
          </p:nvSpPr>
          <p:spPr bwMode="auto">
            <a:xfrm>
              <a:off x="2318" y="1888"/>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M2</a:t>
              </a:r>
            </a:p>
            <a:p>
              <a:pPr algn="ctr" eaLnBrk="1" hangingPunct="1">
                <a:spcBef>
                  <a:spcPct val="0"/>
                </a:spcBef>
                <a:buFontTx/>
                <a:buNone/>
              </a:pPr>
              <a:r>
                <a:rPr lang="zh-CN" altLang="en-US" sz="1800"/>
                <a:t>（汇编语言）</a:t>
              </a:r>
            </a:p>
          </p:txBody>
        </p:sp>
        <p:sp>
          <p:nvSpPr>
            <p:cNvPr id="198668" name="Text Box 793609">
              <a:extLst>
                <a:ext uri="{FF2B5EF4-FFF2-40B4-BE49-F238E27FC236}">
                  <a16:creationId xmlns:a16="http://schemas.microsoft.com/office/drawing/2014/main" id="{97F1C689-6589-45D6-8F27-404872D5C105}"/>
                </a:ext>
              </a:extLst>
            </p:cNvPr>
            <p:cNvSpPr txBox="1">
              <a:spLocks noChangeArrowheads="1"/>
            </p:cNvSpPr>
            <p:nvPr/>
          </p:nvSpPr>
          <p:spPr bwMode="auto">
            <a:xfrm>
              <a:off x="2318" y="2886"/>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传统机器</a:t>
              </a:r>
              <a:r>
                <a:rPr lang="en-US" altLang="zh-CN" sz="1800"/>
                <a:t>M1</a:t>
              </a:r>
            </a:p>
            <a:p>
              <a:pPr algn="ctr" eaLnBrk="1" hangingPunct="1">
                <a:spcBef>
                  <a:spcPct val="0"/>
                </a:spcBef>
                <a:buFontTx/>
                <a:buNone/>
              </a:pPr>
              <a:r>
                <a:rPr lang="zh-CN" altLang="en-US" sz="1800"/>
                <a:t>（机器语言）</a:t>
              </a:r>
            </a:p>
          </p:txBody>
        </p:sp>
        <p:sp>
          <p:nvSpPr>
            <p:cNvPr id="198669" name="Text Box 793610">
              <a:extLst>
                <a:ext uri="{FF2B5EF4-FFF2-40B4-BE49-F238E27FC236}">
                  <a16:creationId xmlns:a16="http://schemas.microsoft.com/office/drawing/2014/main" id="{5E80896A-0C15-452A-BF8B-F537A126C780}"/>
                </a:ext>
              </a:extLst>
            </p:cNvPr>
            <p:cNvSpPr txBox="1">
              <a:spLocks noChangeArrowheads="1"/>
            </p:cNvSpPr>
            <p:nvPr/>
          </p:nvSpPr>
          <p:spPr bwMode="auto">
            <a:xfrm>
              <a:off x="2318" y="981"/>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M3</a:t>
              </a:r>
            </a:p>
            <a:p>
              <a:pPr algn="ctr" eaLnBrk="1" hangingPunct="1">
                <a:spcBef>
                  <a:spcPct val="0"/>
                </a:spcBef>
                <a:buFontTx/>
                <a:buNone/>
              </a:pPr>
              <a:r>
                <a:rPr lang="zh-CN" altLang="en-US" sz="1800"/>
                <a:t>（高级语言）</a:t>
              </a:r>
            </a:p>
          </p:txBody>
        </p:sp>
        <p:sp>
          <p:nvSpPr>
            <p:cNvPr id="198670" name="Text Box 793611">
              <a:extLst>
                <a:ext uri="{FF2B5EF4-FFF2-40B4-BE49-F238E27FC236}">
                  <a16:creationId xmlns:a16="http://schemas.microsoft.com/office/drawing/2014/main" id="{316D25C5-EBA7-4DA7-8723-C44D6B60B7C5}"/>
                </a:ext>
              </a:extLst>
            </p:cNvPr>
            <p:cNvSpPr txBox="1">
              <a:spLocks noChangeArrowheads="1"/>
            </p:cNvSpPr>
            <p:nvPr/>
          </p:nvSpPr>
          <p:spPr bwMode="auto">
            <a:xfrm>
              <a:off x="2290" y="3702"/>
              <a:ext cx="1042"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微程序机器</a:t>
              </a:r>
              <a:r>
                <a:rPr lang="en-US" altLang="zh-CN" sz="1800"/>
                <a:t>M1</a:t>
              </a:r>
            </a:p>
            <a:p>
              <a:pPr algn="ctr" eaLnBrk="1" hangingPunct="1">
                <a:spcBef>
                  <a:spcPct val="0"/>
                </a:spcBef>
                <a:buFontTx/>
                <a:buNone/>
              </a:pPr>
              <a:r>
                <a:rPr lang="zh-CN" altLang="en-US" sz="1800"/>
                <a:t>（微指令）</a:t>
              </a:r>
            </a:p>
          </p:txBody>
        </p:sp>
        <p:sp>
          <p:nvSpPr>
            <p:cNvPr id="198671" name="Text Box 793612">
              <a:extLst>
                <a:ext uri="{FF2B5EF4-FFF2-40B4-BE49-F238E27FC236}">
                  <a16:creationId xmlns:a16="http://schemas.microsoft.com/office/drawing/2014/main" id="{64969208-DF1B-4F21-8B4F-A5BD690E0A5B}"/>
                </a:ext>
              </a:extLst>
            </p:cNvPr>
            <p:cNvSpPr txBox="1">
              <a:spLocks noChangeArrowheads="1"/>
            </p:cNvSpPr>
            <p:nvPr/>
          </p:nvSpPr>
          <p:spPr bwMode="auto">
            <a:xfrm>
              <a:off x="3878" y="981"/>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M3</a:t>
              </a:r>
            </a:p>
            <a:p>
              <a:pPr algn="ctr" eaLnBrk="1" hangingPunct="1">
                <a:spcBef>
                  <a:spcPct val="0"/>
                </a:spcBef>
                <a:buFontTx/>
                <a:buNone/>
              </a:pPr>
              <a:r>
                <a:rPr lang="zh-CN" altLang="en-US" sz="1800"/>
                <a:t>（汇编语言）</a:t>
              </a:r>
            </a:p>
          </p:txBody>
        </p:sp>
        <p:sp>
          <p:nvSpPr>
            <p:cNvPr id="198672" name="Text Box 793613">
              <a:extLst>
                <a:ext uri="{FF2B5EF4-FFF2-40B4-BE49-F238E27FC236}">
                  <a16:creationId xmlns:a16="http://schemas.microsoft.com/office/drawing/2014/main" id="{7D4B63A9-7027-4720-BEEA-CCDB48926217}"/>
                </a:ext>
              </a:extLst>
            </p:cNvPr>
            <p:cNvSpPr txBox="1">
              <a:spLocks noChangeArrowheads="1"/>
            </p:cNvSpPr>
            <p:nvPr/>
          </p:nvSpPr>
          <p:spPr bwMode="auto">
            <a:xfrm>
              <a:off x="3906" y="2886"/>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传统机器</a:t>
              </a:r>
              <a:r>
                <a:rPr lang="en-US" altLang="zh-CN" sz="1800"/>
                <a:t>M1</a:t>
              </a:r>
            </a:p>
            <a:p>
              <a:pPr algn="ctr" eaLnBrk="1" hangingPunct="1">
                <a:spcBef>
                  <a:spcPct val="0"/>
                </a:spcBef>
                <a:buFontTx/>
                <a:buNone/>
              </a:pPr>
              <a:r>
                <a:rPr lang="zh-CN" altLang="en-US" sz="1800"/>
                <a:t>（机器语言）</a:t>
              </a:r>
            </a:p>
          </p:txBody>
        </p:sp>
        <p:sp>
          <p:nvSpPr>
            <p:cNvPr id="198673" name="Text Box 793614">
              <a:extLst>
                <a:ext uri="{FF2B5EF4-FFF2-40B4-BE49-F238E27FC236}">
                  <a16:creationId xmlns:a16="http://schemas.microsoft.com/office/drawing/2014/main" id="{F0EE0F79-1BE4-4A69-B9B7-8A85A31906A6}"/>
                </a:ext>
              </a:extLst>
            </p:cNvPr>
            <p:cNvSpPr txBox="1">
              <a:spLocks noChangeArrowheads="1"/>
            </p:cNvSpPr>
            <p:nvPr/>
          </p:nvSpPr>
          <p:spPr bwMode="auto">
            <a:xfrm>
              <a:off x="3878" y="164"/>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M4</a:t>
              </a:r>
            </a:p>
            <a:p>
              <a:pPr algn="ctr" eaLnBrk="1" hangingPunct="1">
                <a:spcBef>
                  <a:spcPct val="0"/>
                </a:spcBef>
                <a:buFontTx/>
                <a:buNone/>
              </a:pPr>
              <a:r>
                <a:rPr lang="zh-CN" altLang="en-US" sz="1800"/>
                <a:t>（高级语言）</a:t>
              </a:r>
            </a:p>
          </p:txBody>
        </p:sp>
        <p:sp>
          <p:nvSpPr>
            <p:cNvPr id="198674" name="Text Box 793615">
              <a:extLst>
                <a:ext uri="{FF2B5EF4-FFF2-40B4-BE49-F238E27FC236}">
                  <a16:creationId xmlns:a16="http://schemas.microsoft.com/office/drawing/2014/main" id="{EEDAB1A5-A0F6-411A-8791-13551ECE6FA5}"/>
                </a:ext>
              </a:extLst>
            </p:cNvPr>
            <p:cNvSpPr txBox="1">
              <a:spLocks noChangeArrowheads="1"/>
            </p:cNvSpPr>
            <p:nvPr/>
          </p:nvSpPr>
          <p:spPr bwMode="auto">
            <a:xfrm>
              <a:off x="3878" y="3702"/>
              <a:ext cx="1042"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微程序机器</a:t>
              </a:r>
              <a:r>
                <a:rPr lang="en-US" altLang="zh-CN" sz="1800"/>
                <a:t>M0</a:t>
              </a:r>
            </a:p>
            <a:p>
              <a:pPr algn="ctr" eaLnBrk="1" hangingPunct="1">
                <a:spcBef>
                  <a:spcPct val="0"/>
                </a:spcBef>
                <a:buFontTx/>
                <a:buNone/>
              </a:pPr>
              <a:r>
                <a:rPr lang="zh-CN" altLang="en-US" sz="1800"/>
                <a:t>（微指令）</a:t>
              </a:r>
            </a:p>
          </p:txBody>
        </p:sp>
        <p:sp>
          <p:nvSpPr>
            <p:cNvPr id="198675" name="Text Box 793616">
              <a:extLst>
                <a:ext uri="{FF2B5EF4-FFF2-40B4-BE49-F238E27FC236}">
                  <a16:creationId xmlns:a16="http://schemas.microsoft.com/office/drawing/2014/main" id="{FEE995D1-284D-41CF-98B6-1C76A795076E}"/>
                </a:ext>
              </a:extLst>
            </p:cNvPr>
            <p:cNvSpPr txBox="1">
              <a:spLocks noChangeArrowheads="1"/>
            </p:cNvSpPr>
            <p:nvPr/>
          </p:nvSpPr>
          <p:spPr bwMode="auto">
            <a:xfrm>
              <a:off x="3878" y="1888"/>
              <a:ext cx="986"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虚拟机</a:t>
              </a:r>
              <a:r>
                <a:rPr lang="en-US" altLang="zh-CN" sz="1800"/>
                <a:t>M2</a:t>
              </a:r>
            </a:p>
            <a:p>
              <a:pPr algn="ctr" eaLnBrk="1" hangingPunct="1">
                <a:spcBef>
                  <a:spcPct val="0"/>
                </a:spcBef>
                <a:buFontTx/>
                <a:buNone/>
              </a:pPr>
              <a:r>
                <a:rPr lang="zh-CN" altLang="en-US" sz="1800"/>
                <a:t>（操作系统）</a:t>
              </a:r>
            </a:p>
          </p:txBody>
        </p:sp>
        <p:sp>
          <p:nvSpPr>
            <p:cNvPr id="198676" name="Straight Connector 793617">
              <a:extLst>
                <a:ext uri="{FF2B5EF4-FFF2-40B4-BE49-F238E27FC236}">
                  <a16:creationId xmlns:a16="http://schemas.microsoft.com/office/drawing/2014/main" id="{77A96F53-EC8D-4F0B-846B-C95454AC5835}"/>
                </a:ext>
              </a:extLst>
            </p:cNvPr>
            <p:cNvSpPr>
              <a:spLocks noChangeShapeType="1"/>
            </p:cNvSpPr>
            <p:nvPr/>
          </p:nvSpPr>
          <p:spPr bwMode="auto">
            <a:xfrm>
              <a:off x="340" y="754"/>
              <a:ext cx="480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677" name="Straight Connector 793618">
              <a:extLst>
                <a:ext uri="{FF2B5EF4-FFF2-40B4-BE49-F238E27FC236}">
                  <a16:creationId xmlns:a16="http://schemas.microsoft.com/office/drawing/2014/main" id="{F20C496B-99B2-499F-8E83-B3F1F6320665}"/>
                </a:ext>
              </a:extLst>
            </p:cNvPr>
            <p:cNvSpPr>
              <a:spLocks noChangeShapeType="1"/>
            </p:cNvSpPr>
            <p:nvPr/>
          </p:nvSpPr>
          <p:spPr bwMode="auto">
            <a:xfrm>
              <a:off x="431" y="3475"/>
              <a:ext cx="47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8661" name="Text Box 22">
            <a:extLst>
              <a:ext uri="{FF2B5EF4-FFF2-40B4-BE49-F238E27FC236}">
                <a16:creationId xmlns:a16="http://schemas.microsoft.com/office/drawing/2014/main" id="{5E81FEC1-9906-4901-83BD-98960BF8744C}"/>
              </a:ext>
            </a:extLst>
          </p:cNvPr>
          <p:cNvSpPr txBox="1">
            <a:spLocks noChangeArrowheads="1"/>
          </p:cNvSpPr>
          <p:nvPr/>
        </p:nvSpPr>
        <p:spPr bwMode="auto">
          <a:xfrm>
            <a:off x="2617788" y="3806825"/>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rgbClr val="FF0000"/>
                </a:solidFill>
                <a:latin typeface="Helvetica" panose="020B0604020202020204" pitchFamily="34" charset="0"/>
              </a:rPr>
              <a:t>计算机组成</a:t>
            </a:r>
          </a:p>
        </p:txBody>
      </p:sp>
    </p:spTree>
    <p:extLst>
      <p:ext uri="{BB962C8B-B14F-4D97-AF65-F5344CB8AC3E}">
        <p14:creationId xmlns:p14="http://schemas.microsoft.com/office/powerpoint/2010/main" val="4884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95649">
            <a:extLst>
              <a:ext uri="{FF2B5EF4-FFF2-40B4-BE49-F238E27FC236}">
                <a16:creationId xmlns:a16="http://schemas.microsoft.com/office/drawing/2014/main" id="{EF4E69BD-B3FE-4080-B33C-8D3EF06F2D42}"/>
              </a:ext>
            </a:extLst>
          </p:cNvPr>
          <p:cNvSpPr>
            <a:spLocks noGrp="1" noChangeArrowheads="1"/>
          </p:cNvSpPr>
          <p:nvPr>
            <p:ph type="title"/>
          </p:nvPr>
        </p:nvSpPr>
        <p:spPr/>
        <p:txBody>
          <a:bodyPr/>
          <a:lstStyle/>
          <a:p>
            <a:pPr eaLnBrk="1" hangingPunct="1"/>
            <a:r>
              <a:rPr lang="zh-CN" altLang="en-US"/>
              <a:t>计算机组成 </a:t>
            </a:r>
            <a:r>
              <a:rPr lang="en-US" altLang="zh-CN"/>
              <a:t>VS. </a:t>
            </a:r>
            <a:r>
              <a:rPr lang="zh-CN" altLang="en-US"/>
              <a:t>计算机体系结构</a:t>
            </a:r>
          </a:p>
        </p:txBody>
      </p:sp>
      <p:sp>
        <p:nvSpPr>
          <p:cNvPr id="200707" name="Text Placeholder 795650">
            <a:extLst>
              <a:ext uri="{FF2B5EF4-FFF2-40B4-BE49-F238E27FC236}">
                <a16:creationId xmlns:a16="http://schemas.microsoft.com/office/drawing/2014/main" id="{399481B8-B16C-4621-90D5-9255CB4A5882}"/>
              </a:ext>
            </a:extLst>
          </p:cNvPr>
          <p:cNvSpPr>
            <a:spLocks noGrp="1" noChangeArrowheads="1"/>
          </p:cNvSpPr>
          <p:nvPr>
            <p:ph idx="1"/>
          </p:nvPr>
        </p:nvSpPr>
        <p:spPr/>
        <p:txBody>
          <a:bodyPr/>
          <a:lstStyle/>
          <a:p>
            <a:pPr eaLnBrk="1" hangingPunct="1">
              <a:lnSpc>
                <a:spcPct val="90000"/>
              </a:lnSpc>
            </a:pPr>
            <a:r>
              <a:rPr lang="zh-CN" altLang="en-US" b="1"/>
              <a:t>计算机体系结构</a:t>
            </a:r>
            <a:r>
              <a:rPr lang="en-US" altLang="zh-CN"/>
              <a:t>(Computer architecture</a:t>
            </a:r>
            <a:r>
              <a:rPr lang="zh-CN" altLang="en-US"/>
              <a:t>）</a:t>
            </a:r>
          </a:p>
          <a:p>
            <a:pPr lvl="1" eaLnBrk="1" hangingPunct="1">
              <a:lnSpc>
                <a:spcPct val="90000"/>
              </a:lnSpc>
            </a:pPr>
            <a:r>
              <a:rPr lang="zh-CN" altLang="en-US"/>
              <a:t>程序员可见的机器属性</a:t>
            </a:r>
          </a:p>
          <a:p>
            <a:pPr lvl="2" eaLnBrk="1" hangingPunct="1">
              <a:lnSpc>
                <a:spcPct val="90000"/>
              </a:lnSpc>
            </a:pPr>
            <a:r>
              <a:rPr lang="zh-CN" altLang="en-US"/>
              <a:t>特指机器语言程序员。属性包含结构特征和功能特征，如数据表示、寻址规则、寄存器定义、指令集、存储系统、</a:t>
            </a:r>
            <a:r>
              <a:rPr lang="en-US" altLang="zh-CN"/>
              <a:t>I/O</a:t>
            </a:r>
            <a:r>
              <a:rPr lang="zh-CN" altLang="en-US"/>
              <a:t>结构等。</a:t>
            </a:r>
          </a:p>
          <a:p>
            <a:pPr eaLnBrk="1" hangingPunct="1">
              <a:lnSpc>
                <a:spcPct val="90000"/>
              </a:lnSpc>
            </a:pPr>
            <a:r>
              <a:rPr lang="en-US" altLang="zh-CN"/>
              <a:t> </a:t>
            </a:r>
            <a:r>
              <a:rPr lang="zh-CN" altLang="en-US" b="1"/>
              <a:t>计算机组织</a:t>
            </a:r>
            <a:r>
              <a:rPr lang="en-US" altLang="zh-CN"/>
              <a:t>(Computer organization &amp; implementation </a:t>
            </a:r>
            <a:r>
              <a:rPr lang="zh-CN" altLang="en-US"/>
              <a:t>）</a:t>
            </a:r>
          </a:p>
          <a:p>
            <a:pPr lvl="1" eaLnBrk="1" hangingPunct="1">
              <a:lnSpc>
                <a:spcPct val="90000"/>
              </a:lnSpc>
            </a:pPr>
            <a:r>
              <a:rPr lang="zh-CN" altLang="en-US"/>
              <a:t>计算机体系结构的逻辑实现</a:t>
            </a:r>
          </a:p>
          <a:p>
            <a:pPr lvl="2" eaLnBrk="1" hangingPunct="1">
              <a:lnSpc>
                <a:spcPct val="90000"/>
              </a:lnSpc>
            </a:pPr>
            <a:r>
              <a:rPr lang="zh-CN" altLang="en-US"/>
              <a:t>包括实际机器的数据流和控制流的组成，以及逻辑设计等。它着眼于物理机器内部各事件的排序方式与控制方式，各部件的功能，以及各部件的联系。</a:t>
            </a:r>
          </a:p>
        </p:txBody>
      </p:sp>
    </p:spTree>
    <p:extLst>
      <p:ext uri="{BB962C8B-B14F-4D97-AF65-F5344CB8AC3E}">
        <p14:creationId xmlns:p14="http://schemas.microsoft.com/office/powerpoint/2010/main" val="124399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D8CC200-95EC-41F2-8CF3-B1228C73C51A}"/>
              </a:ext>
            </a:extLst>
          </p:cNvPr>
          <p:cNvSpPr>
            <a:spLocks noGrp="1" noChangeArrowheads="1"/>
          </p:cNvSpPr>
          <p:nvPr>
            <p:ph type="title"/>
          </p:nvPr>
        </p:nvSpPr>
        <p:spPr/>
        <p:txBody>
          <a:bodyPr/>
          <a:lstStyle/>
          <a:p>
            <a:pPr eaLnBrk="1" hangingPunct="1"/>
            <a:r>
              <a:rPr lang="zh-CN" altLang="en-US"/>
              <a:t>计算机专业本科课程</a:t>
            </a:r>
          </a:p>
        </p:txBody>
      </p:sp>
      <p:sp>
        <p:nvSpPr>
          <p:cNvPr id="37891" name="Content Placeholder 2">
            <a:extLst>
              <a:ext uri="{FF2B5EF4-FFF2-40B4-BE49-F238E27FC236}">
                <a16:creationId xmlns:a16="http://schemas.microsoft.com/office/drawing/2014/main" id="{3F2D9E3A-0909-4117-AB75-0AA781B933FE}"/>
              </a:ext>
            </a:extLst>
          </p:cNvPr>
          <p:cNvSpPr>
            <a:spLocks noGrp="1" noChangeArrowheads="1"/>
          </p:cNvSpPr>
          <p:nvPr>
            <p:ph idx="1"/>
          </p:nvPr>
        </p:nvSpPr>
        <p:spPr>
          <a:xfrm>
            <a:off x="241300" y="981075"/>
            <a:ext cx="8229600" cy="5145088"/>
          </a:xfrm>
        </p:spPr>
        <p:txBody>
          <a:bodyPr/>
          <a:lstStyle/>
          <a:p>
            <a:pPr eaLnBrk="1" hangingPunct="1"/>
            <a:r>
              <a:rPr lang="zh-CN" altLang="en-US"/>
              <a:t>先修课：数字逻辑，数字电路</a:t>
            </a:r>
          </a:p>
          <a:p>
            <a:pPr eaLnBrk="1" hangingPunct="1"/>
            <a:r>
              <a:rPr lang="zh-CN" altLang="en-US"/>
              <a:t>后修课：计算机体系结构，操作系统等</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en-US" altLang="zh-CN" sz="2800"/>
              <a:t>A general purpose computer is like an island that helps span the gap between the desired behavior (application) and the basic building blocks (electronic devices). </a:t>
            </a:r>
            <a:endParaRPr lang="zh-CN" altLang="en-US" sz="2800"/>
          </a:p>
        </p:txBody>
      </p:sp>
      <p:graphicFrame>
        <p:nvGraphicFramePr>
          <p:cNvPr id="37892" name="Object 359432">
            <a:extLst>
              <a:ext uri="{FF2B5EF4-FFF2-40B4-BE49-F238E27FC236}">
                <a16:creationId xmlns:a16="http://schemas.microsoft.com/office/drawing/2014/main" id="{924012DC-F8A9-47A6-8E67-6939953E8510}"/>
              </a:ext>
            </a:extLst>
          </p:cNvPr>
          <p:cNvGraphicFramePr>
            <a:graphicFrameLocks/>
          </p:cNvGraphicFramePr>
          <p:nvPr/>
        </p:nvGraphicFramePr>
        <p:xfrm>
          <a:off x="4776788" y="2386013"/>
          <a:ext cx="3944937" cy="757237"/>
        </p:xfrm>
        <a:graphic>
          <a:graphicData uri="http://schemas.openxmlformats.org/presentationml/2006/ole">
            <mc:AlternateContent xmlns:mc="http://schemas.openxmlformats.org/markup-compatibility/2006">
              <mc:Choice xmlns:v="urn:schemas-microsoft-com:vml" Requires="v">
                <p:oleObj spid="_x0000_s38217" r:id="rId4" imgW="1150993" imgH="252122" progId="MS_ClipArt_Gallery.2">
                  <p:embed/>
                </p:oleObj>
              </mc:Choice>
              <mc:Fallback>
                <p:oleObj r:id="rId4" imgW="1150993" imgH="252122" progId="MS_ClipArt_Gallery.2">
                  <p:embed/>
                  <p:pic>
                    <p:nvPicPr>
                      <p:cNvPr id="0" name="Object 3594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38601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893" name="Object 359428">
            <a:extLst>
              <a:ext uri="{FF2B5EF4-FFF2-40B4-BE49-F238E27FC236}">
                <a16:creationId xmlns:a16="http://schemas.microsoft.com/office/drawing/2014/main" id="{C78538DC-DF67-4CE7-954E-21C64671678A}"/>
              </a:ext>
            </a:extLst>
          </p:cNvPr>
          <p:cNvGraphicFramePr>
            <a:graphicFrameLocks/>
          </p:cNvGraphicFramePr>
          <p:nvPr/>
        </p:nvGraphicFramePr>
        <p:xfrm>
          <a:off x="655638" y="2386013"/>
          <a:ext cx="3944937" cy="757237"/>
        </p:xfrm>
        <a:graphic>
          <a:graphicData uri="http://schemas.openxmlformats.org/presentationml/2006/ole">
            <mc:AlternateContent xmlns:mc="http://schemas.openxmlformats.org/markup-compatibility/2006">
              <mc:Choice xmlns:v="urn:schemas-microsoft-com:vml" Requires="v">
                <p:oleObj spid="_x0000_s38218" r:id="rId6" imgW="1150993" imgH="252122" progId="MS_ClipArt_Gallery.2">
                  <p:embed/>
                </p:oleObj>
              </mc:Choice>
              <mc:Fallback>
                <p:oleObj r:id="rId6" imgW="1150993" imgH="252122" progId="MS_ClipArt_Gallery.2">
                  <p:embed/>
                  <p:pic>
                    <p:nvPicPr>
                      <p:cNvPr id="0" name="Object 3594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38" y="2386013"/>
                        <a:ext cx="394493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4" name="Rectangle 359429">
            <a:extLst>
              <a:ext uri="{FF2B5EF4-FFF2-40B4-BE49-F238E27FC236}">
                <a16:creationId xmlns:a16="http://schemas.microsoft.com/office/drawing/2014/main" id="{443E1187-AA75-42F2-8A9D-74C78ECA6C96}"/>
              </a:ext>
            </a:extLst>
          </p:cNvPr>
          <p:cNvSpPr>
            <a:spLocks noChangeArrowheads="1"/>
          </p:cNvSpPr>
          <p:nvPr/>
        </p:nvSpPr>
        <p:spPr bwMode="auto">
          <a:xfrm>
            <a:off x="203200" y="2774950"/>
            <a:ext cx="968375" cy="16002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Electronic</a:t>
            </a:r>
          </a:p>
          <a:p>
            <a:pPr algn="ctr">
              <a:spcBef>
                <a:spcPct val="0"/>
              </a:spcBef>
              <a:buFontTx/>
              <a:buNone/>
            </a:pPr>
            <a:r>
              <a:rPr lang="en-US" altLang="zh-CN" sz="2000">
                <a:solidFill>
                  <a:srgbClr val="000099"/>
                </a:solidFill>
              </a:rPr>
              <a:t>Devices</a:t>
            </a:r>
            <a:endParaRPr lang="en-US" altLang="zh-CN" sz="2000">
              <a:solidFill>
                <a:srgbClr val="000099"/>
              </a:solidFill>
              <a:cs typeface="Times New Roman" panose="02020603050405020304" pitchFamily="18" charset="0"/>
            </a:endParaRPr>
          </a:p>
        </p:txBody>
      </p:sp>
      <p:sp>
        <p:nvSpPr>
          <p:cNvPr id="37895" name="Rectangle 359430">
            <a:extLst>
              <a:ext uri="{FF2B5EF4-FFF2-40B4-BE49-F238E27FC236}">
                <a16:creationId xmlns:a16="http://schemas.microsoft.com/office/drawing/2014/main" id="{8650E637-2C97-4E3C-B3D1-F4DD66236A05}"/>
              </a:ext>
            </a:extLst>
          </p:cNvPr>
          <p:cNvSpPr>
            <a:spLocks noChangeArrowheads="1"/>
          </p:cNvSpPr>
          <p:nvPr/>
        </p:nvSpPr>
        <p:spPr bwMode="auto">
          <a:xfrm>
            <a:off x="8088313" y="2774950"/>
            <a:ext cx="1055687"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Desired</a:t>
            </a:r>
          </a:p>
          <a:p>
            <a:pPr algn="ctr">
              <a:spcBef>
                <a:spcPct val="0"/>
              </a:spcBef>
              <a:buFontTx/>
              <a:buNone/>
            </a:pPr>
            <a:r>
              <a:rPr lang="en-US" altLang="zh-CN" sz="2000">
                <a:solidFill>
                  <a:srgbClr val="000099"/>
                </a:solidFill>
              </a:rPr>
              <a:t>Behavior</a:t>
            </a:r>
            <a:endParaRPr lang="en-US" altLang="zh-CN" sz="2000">
              <a:solidFill>
                <a:srgbClr val="000099"/>
              </a:solidFill>
              <a:cs typeface="Times New Roman" panose="02020603050405020304" pitchFamily="18" charset="0"/>
            </a:endParaRPr>
          </a:p>
        </p:txBody>
      </p:sp>
      <p:sp>
        <p:nvSpPr>
          <p:cNvPr id="37896" name="Rectangle 359431">
            <a:extLst>
              <a:ext uri="{FF2B5EF4-FFF2-40B4-BE49-F238E27FC236}">
                <a16:creationId xmlns:a16="http://schemas.microsoft.com/office/drawing/2014/main" id="{1F5C09A8-BF7E-4567-A532-8A97CC849174}"/>
              </a:ext>
            </a:extLst>
          </p:cNvPr>
          <p:cNvSpPr>
            <a:spLocks noChangeArrowheads="1"/>
          </p:cNvSpPr>
          <p:nvPr/>
        </p:nvSpPr>
        <p:spPr bwMode="auto">
          <a:xfrm>
            <a:off x="4006850" y="2774950"/>
            <a:ext cx="1169988" cy="1524000"/>
          </a:xfrm>
          <a:prstGeom prst="rect">
            <a:avLst/>
          </a:prstGeom>
          <a:solidFill>
            <a:srgbClr val="FFCC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solidFill>
                  <a:srgbClr val="000099"/>
                </a:solidFill>
              </a:rPr>
              <a:t>General</a:t>
            </a:r>
          </a:p>
          <a:p>
            <a:pPr algn="ctr">
              <a:spcBef>
                <a:spcPct val="0"/>
              </a:spcBef>
              <a:buFontTx/>
              <a:buNone/>
            </a:pPr>
            <a:r>
              <a:rPr lang="en-US" altLang="zh-CN" sz="2000">
                <a:solidFill>
                  <a:srgbClr val="000099"/>
                </a:solidFill>
              </a:rPr>
              <a:t>Purpose</a:t>
            </a:r>
          </a:p>
          <a:p>
            <a:pPr algn="ctr">
              <a:spcBef>
                <a:spcPct val="0"/>
              </a:spcBef>
              <a:buFontTx/>
              <a:buNone/>
            </a:pPr>
            <a:r>
              <a:rPr lang="en-US" altLang="zh-CN" sz="2000">
                <a:solidFill>
                  <a:srgbClr val="000099"/>
                </a:solidFill>
              </a:rPr>
              <a:t>Computer</a:t>
            </a:r>
            <a:endParaRPr lang="en-US" altLang="zh-CN" sz="2000">
              <a:solidFill>
                <a:srgbClr val="000099"/>
              </a:solidFill>
              <a:cs typeface="Times New Roman" panose="02020603050405020304" pitchFamily="18" charset="0"/>
            </a:endParaRPr>
          </a:p>
        </p:txBody>
      </p:sp>
      <p:sp>
        <p:nvSpPr>
          <p:cNvPr id="37897" name="Rounded Rectangle 359434">
            <a:extLst>
              <a:ext uri="{FF2B5EF4-FFF2-40B4-BE49-F238E27FC236}">
                <a16:creationId xmlns:a16="http://schemas.microsoft.com/office/drawing/2014/main" id="{031F722E-E5F2-4A3F-B0B1-7A809E6264E6}"/>
              </a:ext>
            </a:extLst>
          </p:cNvPr>
          <p:cNvSpPr>
            <a:spLocks noChangeArrowheads="1"/>
          </p:cNvSpPr>
          <p:nvPr/>
        </p:nvSpPr>
        <p:spPr bwMode="auto">
          <a:xfrm>
            <a:off x="1758950" y="201930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t>computer</a:t>
            </a:r>
          </a:p>
          <a:p>
            <a:pPr algn="ctr">
              <a:spcBef>
                <a:spcPct val="0"/>
              </a:spcBef>
              <a:buFontTx/>
              <a:buNone/>
            </a:pPr>
            <a:r>
              <a:rPr lang="en-US" altLang="zh-CN" sz="2000" b="1"/>
              <a:t>organization</a:t>
            </a:r>
            <a:endParaRPr lang="en-US" altLang="zh-CN" sz="2000" b="1">
              <a:cs typeface="Times New Roman" panose="02020603050405020304" pitchFamily="18" charset="0"/>
            </a:endParaRPr>
          </a:p>
        </p:txBody>
      </p:sp>
      <p:sp>
        <p:nvSpPr>
          <p:cNvPr id="37898" name="Rounded Rectangle 359435">
            <a:extLst>
              <a:ext uri="{FF2B5EF4-FFF2-40B4-BE49-F238E27FC236}">
                <a16:creationId xmlns:a16="http://schemas.microsoft.com/office/drawing/2014/main" id="{C0401C5D-29A1-466E-B01A-10E71AE3DE79}"/>
              </a:ext>
            </a:extLst>
          </p:cNvPr>
          <p:cNvSpPr>
            <a:spLocks noChangeArrowheads="1"/>
          </p:cNvSpPr>
          <p:nvPr/>
        </p:nvSpPr>
        <p:spPr bwMode="auto">
          <a:xfrm>
            <a:off x="5940425" y="2019300"/>
            <a:ext cx="1604963" cy="5984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t>software</a:t>
            </a:r>
            <a:endParaRPr lang="en-US" altLang="zh-CN" sz="2400" b="1">
              <a:cs typeface="Times New Roman" panose="02020603050405020304" pitchFamily="18" charset="0"/>
            </a:endParaRPr>
          </a:p>
        </p:txBody>
      </p:sp>
      <p:sp>
        <p:nvSpPr>
          <p:cNvPr id="2" name="任意多边形 1">
            <a:extLst>
              <a:ext uri="{FF2B5EF4-FFF2-40B4-BE49-F238E27FC236}">
                <a16:creationId xmlns:a16="http://schemas.microsoft.com/office/drawing/2014/main" id="{F92280C1-0661-49CA-B87A-9E8738E53E14}"/>
              </a:ext>
            </a:extLst>
          </p:cNvPr>
          <p:cNvSpPr/>
          <p:nvPr/>
        </p:nvSpPr>
        <p:spPr>
          <a:xfrm>
            <a:off x="88900" y="814388"/>
            <a:ext cx="6297613" cy="3717925"/>
          </a:xfrm>
          <a:custGeom>
            <a:avLst/>
            <a:gdLst>
              <a:gd name="connisteX0" fmla="*/ 117475 w 6297295"/>
              <a:gd name="connsiteY0" fmla="*/ 1610360 h 3718560"/>
              <a:gd name="connisteX1" fmla="*/ 99695 w 6297295"/>
              <a:gd name="connsiteY1" fmla="*/ 1682750 h 3718560"/>
              <a:gd name="connisteX2" fmla="*/ 81280 w 6297295"/>
              <a:gd name="connsiteY2" fmla="*/ 1755140 h 3718560"/>
              <a:gd name="connisteX3" fmla="*/ 72390 w 6297295"/>
              <a:gd name="connsiteY3" fmla="*/ 1827530 h 3718560"/>
              <a:gd name="connisteX4" fmla="*/ 72390 w 6297295"/>
              <a:gd name="connsiteY4" fmla="*/ 1899920 h 3718560"/>
              <a:gd name="connisteX5" fmla="*/ 72390 w 6297295"/>
              <a:gd name="connsiteY5" fmla="*/ 1981200 h 3718560"/>
              <a:gd name="connisteX6" fmla="*/ 72390 w 6297295"/>
              <a:gd name="connsiteY6" fmla="*/ 2053590 h 3718560"/>
              <a:gd name="connisteX7" fmla="*/ 72390 w 6297295"/>
              <a:gd name="connsiteY7" fmla="*/ 2144395 h 3718560"/>
              <a:gd name="connisteX8" fmla="*/ 72390 w 6297295"/>
              <a:gd name="connsiteY8" fmla="*/ 2243455 h 3718560"/>
              <a:gd name="connisteX9" fmla="*/ 72390 w 6297295"/>
              <a:gd name="connsiteY9" fmla="*/ 2325370 h 3718560"/>
              <a:gd name="connisteX10" fmla="*/ 63500 w 6297295"/>
              <a:gd name="connsiteY10" fmla="*/ 2406650 h 3718560"/>
              <a:gd name="connisteX11" fmla="*/ 45085 w 6297295"/>
              <a:gd name="connsiteY11" fmla="*/ 2479040 h 3718560"/>
              <a:gd name="connisteX12" fmla="*/ 27305 w 6297295"/>
              <a:gd name="connsiteY12" fmla="*/ 2560320 h 3718560"/>
              <a:gd name="connisteX13" fmla="*/ 8890 w 6297295"/>
              <a:gd name="connsiteY13" fmla="*/ 2632710 h 3718560"/>
              <a:gd name="connisteX14" fmla="*/ 8890 w 6297295"/>
              <a:gd name="connsiteY14" fmla="*/ 2705100 h 3718560"/>
              <a:gd name="connisteX15" fmla="*/ 0 w 6297295"/>
              <a:gd name="connsiteY15" fmla="*/ 2777490 h 3718560"/>
              <a:gd name="connisteX16" fmla="*/ 0 w 6297295"/>
              <a:gd name="connsiteY16" fmla="*/ 2849880 h 3718560"/>
              <a:gd name="connisteX17" fmla="*/ 0 w 6297295"/>
              <a:gd name="connsiteY17" fmla="*/ 2931160 h 3718560"/>
              <a:gd name="connisteX18" fmla="*/ 0 w 6297295"/>
              <a:gd name="connsiteY18" fmla="*/ 3003550 h 3718560"/>
              <a:gd name="connisteX19" fmla="*/ 0 w 6297295"/>
              <a:gd name="connsiteY19" fmla="*/ 3084830 h 3718560"/>
              <a:gd name="connisteX20" fmla="*/ 18415 w 6297295"/>
              <a:gd name="connsiteY20" fmla="*/ 3166745 h 3718560"/>
              <a:gd name="connisteX21" fmla="*/ 36195 w 6297295"/>
              <a:gd name="connsiteY21" fmla="*/ 3239135 h 3718560"/>
              <a:gd name="connisteX22" fmla="*/ 72390 w 6297295"/>
              <a:gd name="connsiteY22" fmla="*/ 3320415 h 3718560"/>
              <a:gd name="connisteX23" fmla="*/ 108585 w 6297295"/>
              <a:gd name="connsiteY23" fmla="*/ 3401695 h 3718560"/>
              <a:gd name="connisteX24" fmla="*/ 180975 w 6297295"/>
              <a:gd name="connsiteY24" fmla="*/ 3492500 h 3718560"/>
              <a:gd name="connisteX25" fmla="*/ 253365 w 6297295"/>
              <a:gd name="connsiteY25" fmla="*/ 3564890 h 3718560"/>
              <a:gd name="connisteX26" fmla="*/ 325755 w 6297295"/>
              <a:gd name="connsiteY26" fmla="*/ 3646170 h 3718560"/>
              <a:gd name="connisteX27" fmla="*/ 407035 w 6297295"/>
              <a:gd name="connsiteY27" fmla="*/ 3700145 h 3718560"/>
              <a:gd name="connisteX28" fmla="*/ 488315 w 6297295"/>
              <a:gd name="connsiteY28" fmla="*/ 3718560 h 3718560"/>
              <a:gd name="connisteX29" fmla="*/ 570230 w 6297295"/>
              <a:gd name="connsiteY29" fmla="*/ 3718560 h 3718560"/>
              <a:gd name="connisteX30" fmla="*/ 669290 w 6297295"/>
              <a:gd name="connsiteY30" fmla="*/ 3718560 h 3718560"/>
              <a:gd name="connisteX31" fmla="*/ 751205 w 6297295"/>
              <a:gd name="connsiteY31" fmla="*/ 3718560 h 3718560"/>
              <a:gd name="connisteX32" fmla="*/ 823595 w 6297295"/>
              <a:gd name="connsiteY32" fmla="*/ 3718560 h 3718560"/>
              <a:gd name="connisteX33" fmla="*/ 913765 w 6297295"/>
              <a:gd name="connsiteY33" fmla="*/ 3672840 h 3718560"/>
              <a:gd name="connisteX34" fmla="*/ 995045 w 6297295"/>
              <a:gd name="connsiteY34" fmla="*/ 3627755 h 3718560"/>
              <a:gd name="connisteX35" fmla="*/ 1076960 w 6297295"/>
              <a:gd name="connsiteY35" fmla="*/ 3546475 h 3718560"/>
              <a:gd name="connisteX36" fmla="*/ 1149350 w 6297295"/>
              <a:gd name="connsiteY36" fmla="*/ 3492500 h 3718560"/>
              <a:gd name="connisteX37" fmla="*/ 1149350 w 6297295"/>
              <a:gd name="connsiteY37" fmla="*/ 3420110 h 3718560"/>
              <a:gd name="connisteX38" fmla="*/ 1158240 w 6297295"/>
              <a:gd name="connsiteY38" fmla="*/ 3338195 h 3718560"/>
              <a:gd name="connisteX39" fmla="*/ 1176020 w 6297295"/>
              <a:gd name="connsiteY39" fmla="*/ 3256915 h 3718560"/>
              <a:gd name="connisteX40" fmla="*/ 1185545 w 6297295"/>
              <a:gd name="connsiteY40" fmla="*/ 3184525 h 3718560"/>
              <a:gd name="connisteX41" fmla="*/ 1230630 w 6297295"/>
              <a:gd name="connsiteY41" fmla="*/ 3084830 h 3718560"/>
              <a:gd name="connisteX42" fmla="*/ 1257935 w 6297295"/>
              <a:gd name="connsiteY42" fmla="*/ 3012440 h 3718560"/>
              <a:gd name="connisteX43" fmla="*/ 1257935 w 6297295"/>
              <a:gd name="connsiteY43" fmla="*/ 2931160 h 3718560"/>
              <a:gd name="connisteX44" fmla="*/ 1257935 w 6297295"/>
              <a:gd name="connsiteY44" fmla="*/ 2858770 h 3718560"/>
              <a:gd name="connisteX45" fmla="*/ 1257935 w 6297295"/>
              <a:gd name="connsiteY45" fmla="*/ 2786380 h 3718560"/>
              <a:gd name="connisteX46" fmla="*/ 1257935 w 6297295"/>
              <a:gd name="connsiteY46" fmla="*/ 2713990 h 3718560"/>
              <a:gd name="connisteX47" fmla="*/ 1257935 w 6297295"/>
              <a:gd name="connsiteY47" fmla="*/ 2641600 h 3718560"/>
              <a:gd name="connisteX48" fmla="*/ 1257935 w 6297295"/>
              <a:gd name="connsiteY48" fmla="*/ 2551430 h 3718560"/>
              <a:gd name="connisteX49" fmla="*/ 1275715 w 6297295"/>
              <a:gd name="connsiteY49" fmla="*/ 2470150 h 3718560"/>
              <a:gd name="connisteX50" fmla="*/ 1275715 w 6297295"/>
              <a:gd name="connsiteY50" fmla="*/ 2397760 h 3718560"/>
              <a:gd name="connisteX51" fmla="*/ 1275715 w 6297295"/>
              <a:gd name="connsiteY51" fmla="*/ 2325370 h 3718560"/>
              <a:gd name="connisteX52" fmla="*/ 1275715 w 6297295"/>
              <a:gd name="connsiteY52" fmla="*/ 2252980 h 3718560"/>
              <a:gd name="connisteX53" fmla="*/ 1275715 w 6297295"/>
              <a:gd name="connsiteY53" fmla="*/ 2180590 h 3718560"/>
              <a:gd name="connisteX54" fmla="*/ 1275715 w 6297295"/>
              <a:gd name="connsiteY54" fmla="*/ 2108200 h 3718560"/>
              <a:gd name="connisteX55" fmla="*/ 1275715 w 6297295"/>
              <a:gd name="connsiteY55" fmla="*/ 2035810 h 3718560"/>
              <a:gd name="connisteX56" fmla="*/ 1275715 w 6297295"/>
              <a:gd name="connsiteY56" fmla="*/ 1963420 h 3718560"/>
              <a:gd name="connisteX57" fmla="*/ 1275715 w 6297295"/>
              <a:gd name="connsiteY57" fmla="*/ 1891030 h 3718560"/>
              <a:gd name="connisteX58" fmla="*/ 1294130 w 6297295"/>
              <a:gd name="connsiteY58" fmla="*/ 1818640 h 3718560"/>
              <a:gd name="connisteX59" fmla="*/ 1303020 w 6297295"/>
              <a:gd name="connsiteY59" fmla="*/ 1746250 h 3718560"/>
              <a:gd name="connisteX60" fmla="*/ 1330325 w 6297295"/>
              <a:gd name="connsiteY60" fmla="*/ 1673860 h 3718560"/>
              <a:gd name="connisteX61" fmla="*/ 1339215 w 6297295"/>
              <a:gd name="connsiteY61" fmla="*/ 1601470 h 3718560"/>
              <a:gd name="connisteX62" fmla="*/ 1366520 w 6297295"/>
              <a:gd name="connsiteY62" fmla="*/ 1529080 h 3718560"/>
              <a:gd name="connisteX63" fmla="*/ 1384300 w 6297295"/>
              <a:gd name="connsiteY63" fmla="*/ 1456690 h 3718560"/>
              <a:gd name="connisteX64" fmla="*/ 1429385 w 6297295"/>
              <a:gd name="connsiteY64" fmla="*/ 1384300 h 3718560"/>
              <a:gd name="connisteX65" fmla="*/ 1510665 w 6297295"/>
              <a:gd name="connsiteY65" fmla="*/ 1365885 h 3718560"/>
              <a:gd name="connisteX66" fmla="*/ 1583055 w 6297295"/>
              <a:gd name="connsiteY66" fmla="*/ 1329690 h 3718560"/>
              <a:gd name="connisteX67" fmla="*/ 1664970 w 6297295"/>
              <a:gd name="connsiteY67" fmla="*/ 1266825 h 3718560"/>
              <a:gd name="connisteX68" fmla="*/ 1755140 w 6297295"/>
              <a:gd name="connsiteY68" fmla="*/ 1221105 h 3718560"/>
              <a:gd name="connisteX69" fmla="*/ 1800225 w 6297295"/>
              <a:gd name="connsiteY69" fmla="*/ 1148715 h 3718560"/>
              <a:gd name="connisteX70" fmla="*/ 1872615 w 6297295"/>
              <a:gd name="connsiteY70" fmla="*/ 1085850 h 3718560"/>
              <a:gd name="connisteX71" fmla="*/ 1936115 w 6297295"/>
              <a:gd name="connsiteY71" fmla="*/ 1013460 h 3718560"/>
              <a:gd name="connisteX72" fmla="*/ 2017395 w 6297295"/>
              <a:gd name="connsiteY72" fmla="*/ 931545 h 3718560"/>
              <a:gd name="connisteX73" fmla="*/ 2089785 w 6297295"/>
              <a:gd name="connsiteY73" fmla="*/ 877570 h 3718560"/>
              <a:gd name="connisteX74" fmla="*/ 2189480 w 6297295"/>
              <a:gd name="connsiteY74" fmla="*/ 850265 h 3718560"/>
              <a:gd name="connisteX75" fmla="*/ 2261870 w 6297295"/>
              <a:gd name="connsiteY75" fmla="*/ 850265 h 3718560"/>
              <a:gd name="connisteX76" fmla="*/ 2343150 w 6297295"/>
              <a:gd name="connsiteY76" fmla="*/ 850265 h 3718560"/>
              <a:gd name="connisteX77" fmla="*/ 2425065 w 6297295"/>
              <a:gd name="connsiteY77" fmla="*/ 841375 h 3718560"/>
              <a:gd name="connisteX78" fmla="*/ 2506345 w 6297295"/>
              <a:gd name="connsiteY78" fmla="*/ 841375 h 3718560"/>
              <a:gd name="connisteX79" fmla="*/ 2578735 w 6297295"/>
              <a:gd name="connsiteY79" fmla="*/ 841375 h 3718560"/>
              <a:gd name="connisteX80" fmla="*/ 2651125 w 6297295"/>
              <a:gd name="connsiteY80" fmla="*/ 841375 h 3718560"/>
              <a:gd name="connisteX81" fmla="*/ 2741295 w 6297295"/>
              <a:gd name="connsiteY81" fmla="*/ 841375 h 3718560"/>
              <a:gd name="connisteX82" fmla="*/ 2822575 w 6297295"/>
              <a:gd name="connsiteY82" fmla="*/ 841375 h 3718560"/>
              <a:gd name="connisteX83" fmla="*/ 2904490 w 6297295"/>
              <a:gd name="connsiteY83" fmla="*/ 841375 h 3718560"/>
              <a:gd name="connisteX84" fmla="*/ 3030855 w 6297295"/>
              <a:gd name="connsiteY84" fmla="*/ 841375 h 3718560"/>
              <a:gd name="connisteX85" fmla="*/ 3112135 w 6297295"/>
              <a:gd name="connsiteY85" fmla="*/ 841375 h 3718560"/>
              <a:gd name="connisteX86" fmla="*/ 3184525 w 6297295"/>
              <a:gd name="connsiteY86" fmla="*/ 841375 h 3718560"/>
              <a:gd name="connisteX87" fmla="*/ 3256915 w 6297295"/>
              <a:gd name="connsiteY87" fmla="*/ 841375 h 3718560"/>
              <a:gd name="connisteX88" fmla="*/ 3338830 w 6297295"/>
              <a:gd name="connsiteY88" fmla="*/ 841375 h 3718560"/>
              <a:gd name="connisteX89" fmla="*/ 3411220 w 6297295"/>
              <a:gd name="connsiteY89" fmla="*/ 841375 h 3718560"/>
              <a:gd name="connisteX90" fmla="*/ 3492500 w 6297295"/>
              <a:gd name="connsiteY90" fmla="*/ 841375 h 3718560"/>
              <a:gd name="connisteX91" fmla="*/ 3564890 w 6297295"/>
              <a:gd name="connsiteY91" fmla="*/ 841375 h 3718560"/>
              <a:gd name="connisteX92" fmla="*/ 3637280 w 6297295"/>
              <a:gd name="connsiteY92" fmla="*/ 822960 h 3718560"/>
              <a:gd name="connisteX93" fmla="*/ 3718560 w 6297295"/>
              <a:gd name="connsiteY93" fmla="*/ 822960 h 3718560"/>
              <a:gd name="connisteX94" fmla="*/ 3808730 w 6297295"/>
              <a:gd name="connsiteY94" fmla="*/ 796290 h 3718560"/>
              <a:gd name="connisteX95" fmla="*/ 3881120 w 6297295"/>
              <a:gd name="connsiteY95" fmla="*/ 796290 h 3718560"/>
              <a:gd name="connisteX96" fmla="*/ 3953510 w 6297295"/>
              <a:gd name="connsiteY96" fmla="*/ 777875 h 3718560"/>
              <a:gd name="connisteX97" fmla="*/ 4035425 w 6297295"/>
              <a:gd name="connsiteY97" fmla="*/ 777875 h 3718560"/>
              <a:gd name="connisteX98" fmla="*/ 4107815 w 6297295"/>
              <a:gd name="connsiteY98" fmla="*/ 760095 h 3718560"/>
              <a:gd name="connisteX99" fmla="*/ 4180205 w 6297295"/>
              <a:gd name="connsiteY99" fmla="*/ 741680 h 3718560"/>
              <a:gd name="connisteX100" fmla="*/ 4252595 w 6297295"/>
              <a:gd name="connsiteY100" fmla="*/ 732790 h 3718560"/>
              <a:gd name="connisteX101" fmla="*/ 4333875 w 6297295"/>
              <a:gd name="connsiteY101" fmla="*/ 714375 h 3718560"/>
              <a:gd name="connisteX102" fmla="*/ 4424045 w 6297295"/>
              <a:gd name="connsiteY102" fmla="*/ 687705 h 3718560"/>
              <a:gd name="connisteX103" fmla="*/ 4514850 w 6297295"/>
              <a:gd name="connsiteY103" fmla="*/ 687705 h 3718560"/>
              <a:gd name="connisteX104" fmla="*/ 4668520 w 6297295"/>
              <a:gd name="connsiteY104" fmla="*/ 687705 h 3718560"/>
              <a:gd name="connisteX105" fmla="*/ 4759325 w 6297295"/>
              <a:gd name="connsiteY105" fmla="*/ 687705 h 3718560"/>
              <a:gd name="connisteX106" fmla="*/ 4831715 w 6297295"/>
              <a:gd name="connsiteY106" fmla="*/ 687705 h 3718560"/>
              <a:gd name="connisteX107" fmla="*/ 4912995 w 6297295"/>
              <a:gd name="connsiteY107" fmla="*/ 687705 h 3718560"/>
              <a:gd name="connisteX108" fmla="*/ 4985385 w 6297295"/>
              <a:gd name="connsiteY108" fmla="*/ 687705 h 3718560"/>
              <a:gd name="connisteX109" fmla="*/ 5066665 w 6297295"/>
              <a:gd name="connsiteY109" fmla="*/ 687705 h 3718560"/>
              <a:gd name="connisteX110" fmla="*/ 5139055 w 6297295"/>
              <a:gd name="connsiteY110" fmla="*/ 669290 h 3718560"/>
              <a:gd name="connisteX111" fmla="*/ 5220335 w 6297295"/>
              <a:gd name="connsiteY111" fmla="*/ 669290 h 3718560"/>
              <a:gd name="connisteX112" fmla="*/ 5311140 w 6297295"/>
              <a:gd name="connsiteY112" fmla="*/ 669290 h 3718560"/>
              <a:gd name="connisteX113" fmla="*/ 5401310 w 6297295"/>
              <a:gd name="connsiteY113" fmla="*/ 669290 h 3718560"/>
              <a:gd name="connisteX114" fmla="*/ 5473700 w 6297295"/>
              <a:gd name="connsiteY114" fmla="*/ 669290 h 3718560"/>
              <a:gd name="connisteX115" fmla="*/ 5546090 w 6297295"/>
              <a:gd name="connsiteY115" fmla="*/ 669290 h 3718560"/>
              <a:gd name="connisteX116" fmla="*/ 5618480 w 6297295"/>
              <a:gd name="connsiteY116" fmla="*/ 669290 h 3718560"/>
              <a:gd name="connisteX117" fmla="*/ 5690870 w 6297295"/>
              <a:gd name="connsiteY117" fmla="*/ 669290 h 3718560"/>
              <a:gd name="connisteX118" fmla="*/ 5763260 w 6297295"/>
              <a:gd name="connsiteY118" fmla="*/ 669290 h 3718560"/>
              <a:gd name="connisteX119" fmla="*/ 5844540 w 6297295"/>
              <a:gd name="connsiteY119" fmla="*/ 669290 h 3718560"/>
              <a:gd name="connisteX120" fmla="*/ 5916930 w 6297295"/>
              <a:gd name="connsiteY120" fmla="*/ 669290 h 3718560"/>
              <a:gd name="connisteX121" fmla="*/ 5989320 w 6297295"/>
              <a:gd name="connsiteY121" fmla="*/ 669290 h 3718560"/>
              <a:gd name="connisteX122" fmla="*/ 6061710 w 6297295"/>
              <a:gd name="connsiteY122" fmla="*/ 669290 h 3718560"/>
              <a:gd name="connisteX123" fmla="*/ 6134100 w 6297295"/>
              <a:gd name="connsiteY123" fmla="*/ 651510 h 3718560"/>
              <a:gd name="connisteX124" fmla="*/ 6206490 w 6297295"/>
              <a:gd name="connsiteY124" fmla="*/ 633095 h 3718560"/>
              <a:gd name="connisteX125" fmla="*/ 6278880 w 6297295"/>
              <a:gd name="connsiteY125" fmla="*/ 579120 h 3718560"/>
              <a:gd name="connisteX126" fmla="*/ 6297295 w 6297295"/>
              <a:gd name="connsiteY126" fmla="*/ 506730 h 3718560"/>
              <a:gd name="connisteX127" fmla="*/ 6297295 w 6297295"/>
              <a:gd name="connsiteY127" fmla="*/ 434340 h 3718560"/>
              <a:gd name="connisteX128" fmla="*/ 6287770 w 6297295"/>
              <a:gd name="connsiteY128" fmla="*/ 361950 h 3718560"/>
              <a:gd name="connisteX129" fmla="*/ 6224905 w 6297295"/>
              <a:gd name="connsiteY129" fmla="*/ 280035 h 3718560"/>
              <a:gd name="connisteX130" fmla="*/ 6125210 w 6297295"/>
              <a:gd name="connsiteY130" fmla="*/ 243840 h 3718560"/>
              <a:gd name="connisteX131" fmla="*/ 6043930 w 6297295"/>
              <a:gd name="connsiteY131" fmla="*/ 217170 h 3718560"/>
              <a:gd name="connisteX132" fmla="*/ 5971540 w 6297295"/>
              <a:gd name="connsiteY132" fmla="*/ 198755 h 3718560"/>
              <a:gd name="connisteX133" fmla="*/ 5880735 w 6297295"/>
              <a:gd name="connsiteY133" fmla="*/ 180975 h 3718560"/>
              <a:gd name="connisteX134" fmla="*/ 5799455 w 6297295"/>
              <a:gd name="connsiteY134" fmla="*/ 162560 h 3718560"/>
              <a:gd name="connisteX135" fmla="*/ 5718175 w 6297295"/>
              <a:gd name="connsiteY135" fmla="*/ 162560 h 3718560"/>
              <a:gd name="connisteX136" fmla="*/ 5618480 w 6297295"/>
              <a:gd name="connsiteY136" fmla="*/ 162560 h 3718560"/>
              <a:gd name="connisteX137" fmla="*/ 5528310 w 6297295"/>
              <a:gd name="connsiteY137" fmla="*/ 162560 h 3718560"/>
              <a:gd name="connisteX138" fmla="*/ 5455920 w 6297295"/>
              <a:gd name="connsiteY138" fmla="*/ 162560 h 3718560"/>
              <a:gd name="connisteX139" fmla="*/ 5356225 w 6297295"/>
              <a:gd name="connsiteY139" fmla="*/ 144780 h 3718560"/>
              <a:gd name="connisteX140" fmla="*/ 5256530 w 6297295"/>
              <a:gd name="connsiteY140" fmla="*/ 135890 h 3718560"/>
              <a:gd name="connisteX141" fmla="*/ 5184140 w 6297295"/>
              <a:gd name="connsiteY141" fmla="*/ 126365 h 3718560"/>
              <a:gd name="connisteX142" fmla="*/ 5111750 w 6297295"/>
              <a:gd name="connsiteY142" fmla="*/ 126365 h 3718560"/>
              <a:gd name="connisteX143" fmla="*/ 5030470 w 6297295"/>
              <a:gd name="connsiteY143" fmla="*/ 126365 h 3718560"/>
              <a:gd name="connisteX144" fmla="*/ 4949190 w 6297295"/>
              <a:gd name="connsiteY144" fmla="*/ 126365 h 3718560"/>
              <a:gd name="connisteX145" fmla="*/ 4876800 w 6297295"/>
              <a:gd name="connsiteY145" fmla="*/ 108585 h 3718560"/>
              <a:gd name="connisteX146" fmla="*/ 4804410 w 6297295"/>
              <a:gd name="connsiteY146" fmla="*/ 99695 h 3718560"/>
              <a:gd name="connisteX147" fmla="*/ 4713605 w 6297295"/>
              <a:gd name="connsiteY147" fmla="*/ 99695 h 3718560"/>
              <a:gd name="connisteX148" fmla="*/ 4614545 w 6297295"/>
              <a:gd name="connsiteY148" fmla="*/ 99695 h 3718560"/>
              <a:gd name="connisteX149" fmla="*/ 4532630 w 6297295"/>
              <a:gd name="connsiteY149" fmla="*/ 99695 h 3718560"/>
              <a:gd name="connisteX150" fmla="*/ 4424045 w 6297295"/>
              <a:gd name="connsiteY150" fmla="*/ 99695 h 3718560"/>
              <a:gd name="connisteX151" fmla="*/ 4351655 w 6297295"/>
              <a:gd name="connsiteY151" fmla="*/ 99695 h 3718560"/>
              <a:gd name="connisteX152" fmla="*/ 4252595 w 6297295"/>
              <a:gd name="connsiteY152" fmla="*/ 99695 h 3718560"/>
              <a:gd name="connisteX153" fmla="*/ 4170680 w 6297295"/>
              <a:gd name="connsiteY153" fmla="*/ 99695 h 3718560"/>
              <a:gd name="connisteX154" fmla="*/ 4080510 w 6297295"/>
              <a:gd name="connsiteY154" fmla="*/ 99695 h 3718560"/>
              <a:gd name="connisteX155" fmla="*/ 4008120 w 6297295"/>
              <a:gd name="connsiteY155" fmla="*/ 99695 h 3718560"/>
              <a:gd name="connisteX156" fmla="*/ 3908425 w 6297295"/>
              <a:gd name="connsiteY156" fmla="*/ 99695 h 3718560"/>
              <a:gd name="connisteX157" fmla="*/ 3782060 w 6297295"/>
              <a:gd name="connsiteY157" fmla="*/ 108585 h 3718560"/>
              <a:gd name="connisteX158" fmla="*/ 3709670 w 6297295"/>
              <a:gd name="connsiteY158" fmla="*/ 108585 h 3718560"/>
              <a:gd name="connisteX159" fmla="*/ 3628390 w 6297295"/>
              <a:gd name="connsiteY159" fmla="*/ 99695 h 3718560"/>
              <a:gd name="connisteX160" fmla="*/ 3556000 w 6297295"/>
              <a:gd name="connsiteY160" fmla="*/ 99695 h 3718560"/>
              <a:gd name="connisteX161" fmla="*/ 3483610 w 6297295"/>
              <a:gd name="connsiteY161" fmla="*/ 99695 h 3718560"/>
              <a:gd name="connisteX162" fmla="*/ 3411220 w 6297295"/>
              <a:gd name="connsiteY162" fmla="*/ 81280 h 3718560"/>
              <a:gd name="connisteX163" fmla="*/ 3329305 w 6297295"/>
              <a:gd name="connsiteY163" fmla="*/ 81280 h 3718560"/>
              <a:gd name="connisteX164" fmla="*/ 3230245 w 6297295"/>
              <a:gd name="connsiteY164" fmla="*/ 72390 h 3718560"/>
              <a:gd name="connisteX165" fmla="*/ 3139440 w 6297295"/>
              <a:gd name="connsiteY165" fmla="*/ 72390 h 3718560"/>
              <a:gd name="connisteX166" fmla="*/ 3067050 w 6297295"/>
              <a:gd name="connsiteY166" fmla="*/ 72390 h 3718560"/>
              <a:gd name="connisteX167" fmla="*/ 2967355 w 6297295"/>
              <a:gd name="connsiteY167" fmla="*/ 72390 h 3718560"/>
              <a:gd name="connisteX168" fmla="*/ 2886075 w 6297295"/>
              <a:gd name="connsiteY168" fmla="*/ 72390 h 3718560"/>
              <a:gd name="connisteX169" fmla="*/ 2795905 w 6297295"/>
              <a:gd name="connsiteY169" fmla="*/ 72390 h 3718560"/>
              <a:gd name="connisteX170" fmla="*/ 2713990 w 6297295"/>
              <a:gd name="connsiteY170" fmla="*/ 53975 h 3718560"/>
              <a:gd name="connisteX171" fmla="*/ 2632710 w 6297295"/>
              <a:gd name="connsiteY171" fmla="*/ 36195 h 3718560"/>
              <a:gd name="connisteX172" fmla="*/ 2560320 w 6297295"/>
              <a:gd name="connsiteY172" fmla="*/ 36195 h 3718560"/>
              <a:gd name="connisteX173" fmla="*/ 2487930 w 6297295"/>
              <a:gd name="connsiteY173" fmla="*/ 36195 h 3718560"/>
              <a:gd name="connisteX174" fmla="*/ 2379345 w 6297295"/>
              <a:gd name="connsiteY174" fmla="*/ 36195 h 3718560"/>
              <a:gd name="connisteX175" fmla="*/ 2298065 w 6297295"/>
              <a:gd name="connsiteY175" fmla="*/ 36195 h 3718560"/>
              <a:gd name="connisteX176" fmla="*/ 2225675 w 6297295"/>
              <a:gd name="connsiteY176" fmla="*/ 36195 h 3718560"/>
              <a:gd name="connisteX177" fmla="*/ 2153285 w 6297295"/>
              <a:gd name="connsiteY177" fmla="*/ 36195 h 3718560"/>
              <a:gd name="connisteX178" fmla="*/ 2080895 w 6297295"/>
              <a:gd name="connsiteY178" fmla="*/ 27305 h 3718560"/>
              <a:gd name="connisteX179" fmla="*/ 2008505 w 6297295"/>
              <a:gd name="connsiteY179" fmla="*/ 27305 h 3718560"/>
              <a:gd name="connisteX180" fmla="*/ 1908810 w 6297295"/>
              <a:gd name="connsiteY180" fmla="*/ 27305 h 3718560"/>
              <a:gd name="connisteX181" fmla="*/ 1782445 w 6297295"/>
              <a:gd name="connsiteY181" fmla="*/ 27305 h 3718560"/>
              <a:gd name="connisteX182" fmla="*/ 1701165 w 6297295"/>
              <a:gd name="connsiteY182" fmla="*/ 27305 h 3718560"/>
              <a:gd name="connisteX183" fmla="*/ 1619250 w 6297295"/>
              <a:gd name="connsiteY183" fmla="*/ 27305 h 3718560"/>
              <a:gd name="connisteX184" fmla="*/ 1520190 w 6297295"/>
              <a:gd name="connsiteY184" fmla="*/ 17780 h 3718560"/>
              <a:gd name="connisteX185" fmla="*/ 1429385 w 6297295"/>
              <a:gd name="connsiteY185" fmla="*/ 0 h 3718560"/>
              <a:gd name="connisteX186" fmla="*/ 1356995 w 6297295"/>
              <a:gd name="connsiteY186" fmla="*/ 0 h 3718560"/>
              <a:gd name="connisteX187" fmla="*/ 1275715 w 6297295"/>
              <a:gd name="connsiteY187" fmla="*/ 0 h 3718560"/>
              <a:gd name="connisteX188" fmla="*/ 1176020 w 6297295"/>
              <a:gd name="connsiteY188" fmla="*/ 0 h 3718560"/>
              <a:gd name="connisteX189" fmla="*/ 1103630 w 6297295"/>
              <a:gd name="connsiteY189" fmla="*/ 0 h 3718560"/>
              <a:gd name="connisteX190" fmla="*/ 1031240 w 6297295"/>
              <a:gd name="connsiteY190" fmla="*/ 0 h 3718560"/>
              <a:gd name="connisteX191" fmla="*/ 958850 w 6297295"/>
              <a:gd name="connsiteY191" fmla="*/ 0 h 3718560"/>
              <a:gd name="connisteX192" fmla="*/ 868680 w 6297295"/>
              <a:gd name="connsiteY192" fmla="*/ 0 h 3718560"/>
              <a:gd name="connisteX193" fmla="*/ 787400 w 6297295"/>
              <a:gd name="connsiteY193" fmla="*/ 8890 h 3718560"/>
              <a:gd name="connisteX194" fmla="*/ 715010 w 6297295"/>
              <a:gd name="connsiteY194" fmla="*/ 27305 h 3718560"/>
              <a:gd name="connisteX195" fmla="*/ 633095 w 6297295"/>
              <a:gd name="connsiteY195" fmla="*/ 36195 h 3718560"/>
              <a:gd name="connisteX196" fmla="*/ 560705 w 6297295"/>
              <a:gd name="connsiteY196" fmla="*/ 72390 h 3718560"/>
              <a:gd name="connisteX197" fmla="*/ 488315 w 6297295"/>
              <a:gd name="connsiteY197" fmla="*/ 99695 h 3718560"/>
              <a:gd name="connisteX198" fmla="*/ 415925 w 6297295"/>
              <a:gd name="connsiteY198" fmla="*/ 172085 h 3718560"/>
              <a:gd name="connisteX199" fmla="*/ 343535 w 6297295"/>
              <a:gd name="connsiteY199" fmla="*/ 243840 h 3718560"/>
              <a:gd name="connisteX200" fmla="*/ 271780 w 6297295"/>
              <a:gd name="connsiteY200" fmla="*/ 289560 h 3718560"/>
              <a:gd name="connisteX201" fmla="*/ 208280 w 6297295"/>
              <a:gd name="connsiteY201" fmla="*/ 361950 h 3718560"/>
              <a:gd name="connisteX202" fmla="*/ 163195 w 6297295"/>
              <a:gd name="connsiteY202" fmla="*/ 434340 h 3718560"/>
              <a:gd name="connisteX203" fmla="*/ 108585 w 6297295"/>
              <a:gd name="connsiteY203" fmla="*/ 506730 h 3718560"/>
              <a:gd name="connisteX204" fmla="*/ 81280 w 6297295"/>
              <a:gd name="connsiteY204" fmla="*/ 596900 h 3718560"/>
              <a:gd name="connisteX205" fmla="*/ 72390 w 6297295"/>
              <a:gd name="connsiteY205" fmla="*/ 669290 h 3718560"/>
              <a:gd name="connisteX206" fmla="*/ 54610 w 6297295"/>
              <a:gd name="connsiteY206" fmla="*/ 760095 h 3718560"/>
              <a:gd name="connisteX207" fmla="*/ 54610 w 6297295"/>
              <a:gd name="connsiteY207" fmla="*/ 850265 h 3718560"/>
              <a:gd name="connisteX208" fmla="*/ 54610 w 6297295"/>
              <a:gd name="connsiteY208" fmla="*/ 931545 h 3718560"/>
              <a:gd name="connisteX209" fmla="*/ 54610 w 6297295"/>
              <a:gd name="connsiteY209" fmla="*/ 1003935 h 3718560"/>
              <a:gd name="connisteX210" fmla="*/ 54610 w 6297295"/>
              <a:gd name="connsiteY210" fmla="*/ 1085850 h 3718560"/>
              <a:gd name="connisteX211" fmla="*/ 54610 w 6297295"/>
              <a:gd name="connsiteY211" fmla="*/ 1158240 h 3718560"/>
              <a:gd name="connisteX212" fmla="*/ 45085 w 6297295"/>
              <a:gd name="connsiteY212" fmla="*/ 1230630 h 3718560"/>
              <a:gd name="connisteX213" fmla="*/ 45085 w 6297295"/>
              <a:gd name="connsiteY213" fmla="*/ 1303020 h 3718560"/>
              <a:gd name="connisteX214" fmla="*/ 45085 w 6297295"/>
              <a:gd name="connsiteY214" fmla="*/ 1374775 h 3718560"/>
              <a:gd name="connisteX215" fmla="*/ 45085 w 6297295"/>
              <a:gd name="connsiteY215" fmla="*/ 1447165 h 3718560"/>
              <a:gd name="connisteX216" fmla="*/ 36195 w 6297295"/>
              <a:gd name="connsiteY216" fmla="*/ 1519555 h 3718560"/>
              <a:gd name="connisteX217" fmla="*/ 72390 w 6297295"/>
              <a:gd name="connsiteY217" fmla="*/ 1591945 h 3718560"/>
              <a:gd name="connisteX218" fmla="*/ 117475 w 6297295"/>
              <a:gd name="connsiteY218" fmla="*/ 1664335 h 3718560"/>
              <a:gd name="connisteX219" fmla="*/ 117475 w 6297295"/>
              <a:gd name="connsiteY219" fmla="*/ 1682750 h 37185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Lst>
            <a:rect l="l" t="t" r="r" b="b"/>
            <a:pathLst>
              <a:path w="6297295" h="3718560">
                <a:moveTo>
                  <a:pt x="117475" y="1610360"/>
                </a:moveTo>
                <a:lnTo>
                  <a:pt x="99695" y="1682750"/>
                </a:lnTo>
                <a:lnTo>
                  <a:pt x="81280" y="1755140"/>
                </a:lnTo>
                <a:lnTo>
                  <a:pt x="72390" y="1827530"/>
                </a:lnTo>
                <a:lnTo>
                  <a:pt x="72390" y="1899920"/>
                </a:lnTo>
                <a:lnTo>
                  <a:pt x="72390" y="1981200"/>
                </a:lnTo>
                <a:lnTo>
                  <a:pt x="72390" y="2053590"/>
                </a:lnTo>
                <a:lnTo>
                  <a:pt x="72390" y="2144395"/>
                </a:lnTo>
                <a:lnTo>
                  <a:pt x="72390" y="2243455"/>
                </a:lnTo>
                <a:lnTo>
                  <a:pt x="72390" y="2325370"/>
                </a:lnTo>
                <a:lnTo>
                  <a:pt x="63500" y="2406650"/>
                </a:lnTo>
                <a:lnTo>
                  <a:pt x="45085" y="2479040"/>
                </a:lnTo>
                <a:lnTo>
                  <a:pt x="27305" y="2560320"/>
                </a:lnTo>
                <a:lnTo>
                  <a:pt x="8890" y="2632710"/>
                </a:lnTo>
                <a:lnTo>
                  <a:pt x="8890" y="2705100"/>
                </a:lnTo>
                <a:lnTo>
                  <a:pt x="0" y="2777490"/>
                </a:lnTo>
                <a:lnTo>
                  <a:pt x="0" y="2849880"/>
                </a:lnTo>
                <a:lnTo>
                  <a:pt x="0" y="2931160"/>
                </a:lnTo>
                <a:lnTo>
                  <a:pt x="0" y="3003550"/>
                </a:lnTo>
                <a:lnTo>
                  <a:pt x="0" y="3084830"/>
                </a:lnTo>
                <a:lnTo>
                  <a:pt x="18415" y="3166745"/>
                </a:lnTo>
                <a:lnTo>
                  <a:pt x="36195" y="3239135"/>
                </a:lnTo>
                <a:lnTo>
                  <a:pt x="72390" y="3320415"/>
                </a:lnTo>
                <a:lnTo>
                  <a:pt x="108585" y="3401695"/>
                </a:lnTo>
                <a:lnTo>
                  <a:pt x="180975" y="3492500"/>
                </a:lnTo>
                <a:lnTo>
                  <a:pt x="253365" y="3564890"/>
                </a:lnTo>
                <a:lnTo>
                  <a:pt x="325755" y="3646170"/>
                </a:lnTo>
                <a:lnTo>
                  <a:pt x="407035" y="3700145"/>
                </a:lnTo>
                <a:lnTo>
                  <a:pt x="488315" y="3718560"/>
                </a:lnTo>
                <a:lnTo>
                  <a:pt x="570230" y="3718560"/>
                </a:lnTo>
                <a:lnTo>
                  <a:pt x="669290" y="3718560"/>
                </a:lnTo>
                <a:lnTo>
                  <a:pt x="751205" y="3718560"/>
                </a:lnTo>
                <a:lnTo>
                  <a:pt x="823595" y="3718560"/>
                </a:lnTo>
                <a:lnTo>
                  <a:pt x="913765" y="3672840"/>
                </a:lnTo>
                <a:lnTo>
                  <a:pt x="995045" y="3627755"/>
                </a:lnTo>
                <a:lnTo>
                  <a:pt x="1076960" y="3546475"/>
                </a:lnTo>
                <a:lnTo>
                  <a:pt x="1149350" y="3492500"/>
                </a:lnTo>
                <a:lnTo>
                  <a:pt x="1149350" y="3420110"/>
                </a:lnTo>
                <a:lnTo>
                  <a:pt x="1158240" y="3338195"/>
                </a:lnTo>
                <a:lnTo>
                  <a:pt x="1176020" y="3256915"/>
                </a:lnTo>
                <a:lnTo>
                  <a:pt x="1185545" y="3184525"/>
                </a:lnTo>
                <a:lnTo>
                  <a:pt x="1230630" y="3084830"/>
                </a:lnTo>
                <a:lnTo>
                  <a:pt x="1257935" y="3012440"/>
                </a:lnTo>
                <a:lnTo>
                  <a:pt x="1257935" y="2931160"/>
                </a:lnTo>
                <a:lnTo>
                  <a:pt x="1257935" y="2858770"/>
                </a:lnTo>
                <a:lnTo>
                  <a:pt x="1257935" y="2786380"/>
                </a:lnTo>
                <a:lnTo>
                  <a:pt x="1257935" y="2713990"/>
                </a:lnTo>
                <a:lnTo>
                  <a:pt x="1257935" y="2641600"/>
                </a:lnTo>
                <a:lnTo>
                  <a:pt x="1257935" y="2551430"/>
                </a:lnTo>
                <a:lnTo>
                  <a:pt x="1275715" y="2470150"/>
                </a:lnTo>
                <a:lnTo>
                  <a:pt x="1275715" y="2397760"/>
                </a:lnTo>
                <a:lnTo>
                  <a:pt x="1275715" y="2325370"/>
                </a:lnTo>
                <a:lnTo>
                  <a:pt x="1275715" y="2252980"/>
                </a:lnTo>
                <a:lnTo>
                  <a:pt x="1275715" y="2180590"/>
                </a:lnTo>
                <a:lnTo>
                  <a:pt x="1275715" y="2108200"/>
                </a:lnTo>
                <a:lnTo>
                  <a:pt x="1275715" y="2035810"/>
                </a:lnTo>
                <a:lnTo>
                  <a:pt x="1275715" y="1963420"/>
                </a:lnTo>
                <a:lnTo>
                  <a:pt x="1275715" y="1891030"/>
                </a:lnTo>
                <a:lnTo>
                  <a:pt x="1294130" y="1818640"/>
                </a:lnTo>
                <a:lnTo>
                  <a:pt x="1303020" y="1746250"/>
                </a:lnTo>
                <a:lnTo>
                  <a:pt x="1330325" y="1673860"/>
                </a:lnTo>
                <a:lnTo>
                  <a:pt x="1339215" y="1601470"/>
                </a:lnTo>
                <a:lnTo>
                  <a:pt x="1366520" y="1529080"/>
                </a:lnTo>
                <a:lnTo>
                  <a:pt x="1384300" y="1456690"/>
                </a:lnTo>
                <a:lnTo>
                  <a:pt x="1429385" y="1384300"/>
                </a:lnTo>
                <a:lnTo>
                  <a:pt x="1510665" y="1365885"/>
                </a:lnTo>
                <a:lnTo>
                  <a:pt x="1583055" y="1329690"/>
                </a:lnTo>
                <a:lnTo>
                  <a:pt x="1664970" y="1266825"/>
                </a:lnTo>
                <a:lnTo>
                  <a:pt x="1755140" y="1221105"/>
                </a:lnTo>
                <a:lnTo>
                  <a:pt x="1800225" y="1148715"/>
                </a:lnTo>
                <a:lnTo>
                  <a:pt x="1872615" y="1085850"/>
                </a:lnTo>
                <a:lnTo>
                  <a:pt x="1936115" y="1013460"/>
                </a:lnTo>
                <a:lnTo>
                  <a:pt x="2017395" y="931545"/>
                </a:lnTo>
                <a:lnTo>
                  <a:pt x="2089785" y="877570"/>
                </a:lnTo>
                <a:lnTo>
                  <a:pt x="2189480" y="850265"/>
                </a:lnTo>
                <a:lnTo>
                  <a:pt x="2261870" y="850265"/>
                </a:lnTo>
                <a:lnTo>
                  <a:pt x="2343150" y="850265"/>
                </a:lnTo>
                <a:lnTo>
                  <a:pt x="2425065" y="841375"/>
                </a:lnTo>
                <a:lnTo>
                  <a:pt x="2506345" y="841375"/>
                </a:lnTo>
                <a:lnTo>
                  <a:pt x="2578735" y="841375"/>
                </a:lnTo>
                <a:lnTo>
                  <a:pt x="2651125" y="841375"/>
                </a:lnTo>
                <a:lnTo>
                  <a:pt x="2741295" y="841375"/>
                </a:lnTo>
                <a:lnTo>
                  <a:pt x="2822575" y="841375"/>
                </a:lnTo>
                <a:lnTo>
                  <a:pt x="2904490" y="841375"/>
                </a:lnTo>
                <a:lnTo>
                  <a:pt x="3030855" y="841375"/>
                </a:lnTo>
                <a:lnTo>
                  <a:pt x="3112135" y="841375"/>
                </a:lnTo>
                <a:lnTo>
                  <a:pt x="3184525" y="841375"/>
                </a:lnTo>
                <a:lnTo>
                  <a:pt x="3256915" y="841375"/>
                </a:lnTo>
                <a:lnTo>
                  <a:pt x="3338830" y="841375"/>
                </a:lnTo>
                <a:lnTo>
                  <a:pt x="3411220" y="841375"/>
                </a:lnTo>
                <a:lnTo>
                  <a:pt x="3492500" y="841375"/>
                </a:lnTo>
                <a:lnTo>
                  <a:pt x="3564890" y="841375"/>
                </a:lnTo>
                <a:lnTo>
                  <a:pt x="3637280" y="822960"/>
                </a:lnTo>
                <a:lnTo>
                  <a:pt x="3718560" y="822960"/>
                </a:lnTo>
                <a:lnTo>
                  <a:pt x="3808730" y="796290"/>
                </a:lnTo>
                <a:lnTo>
                  <a:pt x="3881120" y="796290"/>
                </a:lnTo>
                <a:lnTo>
                  <a:pt x="3953510" y="777875"/>
                </a:lnTo>
                <a:lnTo>
                  <a:pt x="4035425" y="777875"/>
                </a:lnTo>
                <a:lnTo>
                  <a:pt x="4107815" y="760095"/>
                </a:lnTo>
                <a:lnTo>
                  <a:pt x="4180205" y="741680"/>
                </a:lnTo>
                <a:lnTo>
                  <a:pt x="4252595" y="732790"/>
                </a:lnTo>
                <a:lnTo>
                  <a:pt x="4333875" y="714375"/>
                </a:lnTo>
                <a:lnTo>
                  <a:pt x="4424045" y="687705"/>
                </a:lnTo>
                <a:lnTo>
                  <a:pt x="4514850" y="687705"/>
                </a:lnTo>
                <a:lnTo>
                  <a:pt x="4668520" y="687705"/>
                </a:lnTo>
                <a:lnTo>
                  <a:pt x="4759325" y="687705"/>
                </a:lnTo>
                <a:lnTo>
                  <a:pt x="4831715" y="687705"/>
                </a:lnTo>
                <a:lnTo>
                  <a:pt x="4912995" y="687705"/>
                </a:lnTo>
                <a:lnTo>
                  <a:pt x="4985385" y="687705"/>
                </a:lnTo>
                <a:lnTo>
                  <a:pt x="5066665" y="687705"/>
                </a:lnTo>
                <a:lnTo>
                  <a:pt x="5139055" y="669290"/>
                </a:lnTo>
                <a:lnTo>
                  <a:pt x="5220335" y="669290"/>
                </a:lnTo>
                <a:lnTo>
                  <a:pt x="5311140" y="669290"/>
                </a:lnTo>
                <a:lnTo>
                  <a:pt x="5401310" y="669290"/>
                </a:lnTo>
                <a:lnTo>
                  <a:pt x="5473700" y="669290"/>
                </a:lnTo>
                <a:lnTo>
                  <a:pt x="5546090" y="669290"/>
                </a:lnTo>
                <a:lnTo>
                  <a:pt x="5618480" y="669290"/>
                </a:lnTo>
                <a:lnTo>
                  <a:pt x="5690870" y="669290"/>
                </a:lnTo>
                <a:lnTo>
                  <a:pt x="5763260" y="669290"/>
                </a:lnTo>
                <a:lnTo>
                  <a:pt x="5844540" y="669290"/>
                </a:lnTo>
                <a:lnTo>
                  <a:pt x="5916930" y="669290"/>
                </a:lnTo>
                <a:lnTo>
                  <a:pt x="5989320" y="669290"/>
                </a:lnTo>
                <a:lnTo>
                  <a:pt x="6061710" y="669290"/>
                </a:lnTo>
                <a:lnTo>
                  <a:pt x="6134100" y="651510"/>
                </a:lnTo>
                <a:lnTo>
                  <a:pt x="6206490" y="633095"/>
                </a:lnTo>
                <a:lnTo>
                  <a:pt x="6278880" y="579120"/>
                </a:lnTo>
                <a:lnTo>
                  <a:pt x="6297295" y="506730"/>
                </a:lnTo>
                <a:lnTo>
                  <a:pt x="6297295" y="434340"/>
                </a:lnTo>
                <a:lnTo>
                  <a:pt x="6287770" y="361950"/>
                </a:lnTo>
                <a:lnTo>
                  <a:pt x="6224905" y="280035"/>
                </a:lnTo>
                <a:lnTo>
                  <a:pt x="6125210" y="243840"/>
                </a:lnTo>
                <a:lnTo>
                  <a:pt x="6043930" y="217170"/>
                </a:lnTo>
                <a:lnTo>
                  <a:pt x="5971540" y="198755"/>
                </a:lnTo>
                <a:lnTo>
                  <a:pt x="5880735" y="180975"/>
                </a:lnTo>
                <a:lnTo>
                  <a:pt x="5799455" y="162560"/>
                </a:lnTo>
                <a:lnTo>
                  <a:pt x="5718175" y="162560"/>
                </a:lnTo>
                <a:lnTo>
                  <a:pt x="5618480" y="162560"/>
                </a:lnTo>
                <a:lnTo>
                  <a:pt x="5528310" y="162560"/>
                </a:lnTo>
                <a:lnTo>
                  <a:pt x="5455920" y="162560"/>
                </a:lnTo>
                <a:lnTo>
                  <a:pt x="5356225" y="144780"/>
                </a:lnTo>
                <a:lnTo>
                  <a:pt x="5256530" y="135890"/>
                </a:lnTo>
                <a:lnTo>
                  <a:pt x="5184140" y="126365"/>
                </a:lnTo>
                <a:lnTo>
                  <a:pt x="5111750" y="126365"/>
                </a:lnTo>
                <a:lnTo>
                  <a:pt x="5030470" y="126365"/>
                </a:lnTo>
                <a:lnTo>
                  <a:pt x="4949190" y="126365"/>
                </a:lnTo>
                <a:lnTo>
                  <a:pt x="4876800" y="108585"/>
                </a:lnTo>
                <a:lnTo>
                  <a:pt x="4804410" y="99695"/>
                </a:lnTo>
                <a:lnTo>
                  <a:pt x="4713605" y="99695"/>
                </a:lnTo>
                <a:lnTo>
                  <a:pt x="4614545" y="99695"/>
                </a:lnTo>
                <a:lnTo>
                  <a:pt x="4532630" y="99695"/>
                </a:lnTo>
                <a:lnTo>
                  <a:pt x="4424045" y="99695"/>
                </a:lnTo>
                <a:lnTo>
                  <a:pt x="4351655" y="99695"/>
                </a:lnTo>
                <a:lnTo>
                  <a:pt x="4252595" y="99695"/>
                </a:lnTo>
                <a:lnTo>
                  <a:pt x="4170680" y="99695"/>
                </a:lnTo>
                <a:lnTo>
                  <a:pt x="4080510" y="99695"/>
                </a:lnTo>
                <a:lnTo>
                  <a:pt x="4008120" y="99695"/>
                </a:lnTo>
                <a:lnTo>
                  <a:pt x="3908425" y="99695"/>
                </a:lnTo>
                <a:lnTo>
                  <a:pt x="3782060" y="108585"/>
                </a:lnTo>
                <a:lnTo>
                  <a:pt x="3709670" y="108585"/>
                </a:lnTo>
                <a:lnTo>
                  <a:pt x="3628390" y="99695"/>
                </a:lnTo>
                <a:lnTo>
                  <a:pt x="3556000" y="99695"/>
                </a:lnTo>
                <a:lnTo>
                  <a:pt x="3483610" y="99695"/>
                </a:lnTo>
                <a:lnTo>
                  <a:pt x="3411220" y="81280"/>
                </a:lnTo>
                <a:lnTo>
                  <a:pt x="3329305" y="81280"/>
                </a:lnTo>
                <a:lnTo>
                  <a:pt x="3230245" y="72390"/>
                </a:lnTo>
                <a:lnTo>
                  <a:pt x="3139440" y="72390"/>
                </a:lnTo>
                <a:lnTo>
                  <a:pt x="3067050" y="72390"/>
                </a:lnTo>
                <a:lnTo>
                  <a:pt x="2967355" y="72390"/>
                </a:lnTo>
                <a:lnTo>
                  <a:pt x="2886075" y="72390"/>
                </a:lnTo>
                <a:lnTo>
                  <a:pt x="2795905" y="72390"/>
                </a:lnTo>
                <a:lnTo>
                  <a:pt x="2713990" y="53975"/>
                </a:lnTo>
                <a:lnTo>
                  <a:pt x="2632710" y="36195"/>
                </a:lnTo>
                <a:lnTo>
                  <a:pt x="2560320" y="36195"/>
                </a:lnTo>
                <a:lnTo>
                  <a:pt x="2487930" y="36195"/>
                </a:lnTo>
                <a:lnTo>
                  <a:pt x="2379345" y="36195"/>
                </a:lnTo>
                <a:lnTo>
                  <a:pt x="2298065" y="36195"/>
                </a:lnTo>
                <a:lnTo>
                  <a:pt x="2225675" y="36195"/>
                </a:lnTo>
                <a:lnTo>
                  <a:pt x="2153285" y="36195"/>
                </a:lnTo>
                <a:lnTo>
                  <a:pt x="2080895" y="27305"/>
                </a:lnTo>
                <a:lnTo>
                  <a:pt x="2008505" y="27305"/>
                </a:lnTo>
                <a:lnTo>
                  <a:pt x="1908810" y="27305"/>
                </a:lnTo>
                <a:lnTo>
                  <a:pt x="1782445" y="27305"/>
                </a:lnTo>
                <a:lnTo>
                  <a:pt x="1701165" y="27305"/>
                </a:lnTo>
                <a:lnTo>
                  <a:pt x="1619250" y="27305"/>
                </a:lnTo>
                <a:lnTo>
                  <a:pt x="1520190" y="17780"/>
                </a:lnTo>
                <a:lnTo>
                  <a:pt x="1429385" y="0"/>
                </a:lnTo>
                <a:lnTo>
                  <a:pt x="1356995" y="0"/>
                </a:lnTo>
                <a:lnTo>
                  <a:pt x="1275715" y="0"/>
                </a:lnTo>
                <a:lnTo>
                  <a:pt x="1176020" y="0"/>
                </a:lnTo>
                <a:lnTo>
                  <a:pt x="1103630" y="0"/>
                </a:lnTo>
                <a:lnTo>
                  <a:pt x="1031240" y="0"/>
                </a:lnTo>
                <a:lnTo>
                  <a:pt x="958850" y="0"/>
                </a:lnTo>
                <a:lnTo>
                  <a:pt x="868680" y="0"/>
                </a:lnTo>
                <a:lnTo>
                  <a:pt x="787400" y="8890"/>
                </a:lnTo>
                <a:lnTo>
                  <a:pt x="715010" y="27305"/>
                </a:lnTo>
                <a:lnTo>
                  <a:pt x="633095" y="36195"/>
                </a:lnTo>
                <a:lnTo>
                  <a:pt x="560705" y="72390"/>
                </a:lnTo>
                <a:lnTo>
                  <a:pt x="488315" y="99695"/>
                </a:lnTo>
                <a:lnTo>
                  <a:pt x="415925" y="172085"/>
                </a:lnTo>
                <a:lnTo>
                  <a:pt x="343535" y="243840"/>
                </a:lnTo>
                <a:lnTo>
                  <a:pt x="271780" y="289560"/>
                </a:lnTo>
                <a:lnTo>
                  <a:pt x="208280" y="361950"/>
                </a:lnTo>
                <a:lnTo>
                  <a:pt x="163195" y="434340"/>
                </a:lnTo>
                <a:lnTo>
                  <a:pt x="108585" y="506730"/>
                </a:lnTo>
                <a:lnTo>
                  <a:pt x="81280" y="596900"/>
                </a:lnTo>
                <a:lnTo>
                  <a:pt x="72390" y="669290"/>
                </a:lnTo>
                <a:lnTo>
                  <a:pt x="54610" y="760095"/>
                </a:lnTo>
                <a:lnTo>
                  <a:pt x="54610" y="850265"/>
                </a:lnTo>
                <a:lnTo>
                  <a:pt x="54610" y="931545"/>
                </a:lnTo>
                <a:lnTo>
                  <a:pt x="54610" y="1003935"/>
                </a:lnTo>
                <a:lnTo>
                  <a:pt x="54610" y="1085850"/>
                </a:lnTo>
                <a:lnTo>
                  <a:pt x="54610" y="1158240"/>
                </a:lnTo>
                <a:lnTo>
                  <a:pt x="45085" y="1230630"/>
                </a:lnTo>
                <a:lnTo>
                  <a:pt x="45085" y="1303020"/>
                </a:lnTo>
                <a:lnTo>
                  <a:pt x="45085" y="1374775"/>
                </a:lnTo>
                <a:lnTo>
                  <a:pt x="45085" y="1447165"/>
                </a:lnTo>
                <a:lnTo>
                  <a:pt x="36195" y="1519555"/>
                </a:lnTo>
                <a:lnTo>
                  <a:pt x="72390" y="1591945"/>
                </a:lnTo>
                <a:lnTo>
                  <a:pt x="117475" y="1664335"/>
                </a:lnTo>
                <a:lnTo>
                  <a:pt x="117475" y="1682750"/>
                </a:lnTo>
              </a:path>
            </a:pathLst>
          </a:custGeom>
          <a:noFill/>
          <a:ln w="28575"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 name="任意多边形 2">
            <a:extLst>
              <a:ext uri="{FF2B5EF4-FFF2-40B4-BE49-F238E27FC236}">
                <a16:creationId xmlns:a16="http://schemas.microsoft.com/office/drawing/2014/main" id="{6C984AE8-3AA7-4EA1-B946-3EF898C507D6}"/>
              </a:ext>
            </a:extLst>
          </p:cNvPr>
          <p:cNvSpPr/>
          <p:nvPr/>
        </p:nvSpPr>
        <p:spPr>
          <a:xfrm>
            <a:off x="2305050" y="1293813"/>
            <a:ext cx="6813550" cy="3130550"/>
          </a:xfrm>
          <a:custGeom>
            <a:avLst/>
            <a:gdLst>
              <a:gd name="connisteX0" fmla="*/ 45085 w 6812915"/>
              <a:gd name="connsiteY0" fmla="*/ 370840 h 3130550"/>
              <a:gd name="connisteX1" fmla="*/ 0 w 6812915"/>
              <a:gd name="connsiteY1" fmla="*/ 443230 h 3130550"/>
              <a:gd name="connisteX2" fmla="*/ 0 w 6812915"/>
              <a:gd name="connsiteY2" fmla="*/ 515620 h 3130550"/>
              <a:gd name="connisteX3" fmla="*/ 0 w 6812915"/>
              <a:gd name="connsiteY3" fmla="*/ 588010 h 3130550"/>
              <a:gd name="connisteX4" fmla="*/ 8890 w 6812915"/>
              <a:gd name="connsiteY4" fmla="*/ 660400 h 3130550"/>
              <a:gd name="connisteX5" fmla="*/ 8890 w 6812915"/>
              <a:gd name="connsiteY5" fmla="*/ 732790 h 3130550"/>
              <a:gd name="connisteX6" fmla="*/ 90170 w 6812915"/>
              <a:gd name="connsiteY6" fmla="*/ 796290 h 3130550"/>
              <a:gd name="connisteX7" fmla="*/ 172085 w 6812915"/>
              <a:gd name="connsiteY7" fmla="*/ 823595 h 3130550"/>
              <a:gd name="connisteX8" fmla="*/ 253365 w 6812915"/>
              <a:gd name="connsiteY8" fmla="*/ 841375 h 3130550"/>
              <a:gd name="connisteX9" fmla="*/ 325755 w 6812915"/>
              <a:gd name="connsiteY9" fmla="*/ 841375 h 3130550"/>
              <a:gd name="connisteX10" fmla="*/ 415925 w 6812915"/>
              <a:gd name="connsiteY10" fmla="*/ 850265 h 3130550"/>
              <a:gd name="connisteX11" fmla="*/ 515620 w 6812915"/>
              <a:gd name="connsiteY11" fmla="*/ 850265 h 3130550"/>
              <a:gd name="connisteX12" fmla="*/ 596900 w 6812915"/>
              <a:gd name="connsiteY12" fmla="*/ 850265 h 3130550"/>
              <a:gd name="connisteX13" fmla="*/ 669290 w 6812915"/>
              <a:gd name="connsiteY13" fmla="*/ 850265 h 3130550"/>
              <a:gd name="connisteX14" fmla="*/ 741680 w 6812915"/>
              <a:gd name="connsiteY14" fmla="*/ 850265 h 3130550"/>
              <a:gd name="connisteX15" fmla="*/ 822960 w 6812915"/>
              <a:gd name="connsiteY15" fmla="*/ 841375 h 3130550"/>
              <a:gd name="connisteX16" fmla="*/ 895350 w 6812915"/>
              <a:gd name="connsiteY16" fmla="*/ 841375 h 3130550"/>
              <a:gd name="connisteX17" fmla="*/ 967740 w 6812915"/>
              <a:gd name="connsiteY17" fmla="*/ 841375 h 3130550"/>
              <a:gd name="connisteX18" fmla="*/ 1049655 w 6812915"/>
              <a:gd name="connsiteY18" fmla="*/ 841375 h 3130550"/>
              <a:gd name="connisteX19" fmla="*/ 1122045 w 6812915"/>
              <a:gd name="connsiteY19" fmla="*/ 823595 h 3130550"/>
              <a:gd name="connisteX20" fmla="*/ 1194435 w 6812915"/>
              <a:gd name="connsiteY20" fmla="*/ 823595 h 3130550"/>
              <a:gd name="connisteX21" fmla="*/ 1275715 w 6812915"/>
              <a:gd name="connsiteY21" fmla="*/ 823595 h 3130550"/>
              <a:gd name="connisteX22" fmla="*/ 1348105 w 6812915"/>
              <a:gd name="connsiteY22" fmla="*/ 841375 h 3130550"/>
              <a:gd name="connisteX23" fmla="*/ 1438275 w 6812915"/>
              <a:gd name="connsiteY23" fmla="*/ 841375 h 3130550"/>
              <a:gd name="connisteX24" fmla="*/ 1520190 w 6812915"/>
              <a:gd name="connsiteY24" fmla="*/ 841375 h 3130550"/>
              <a:gd name="connisteX25" fmla="*/ 1601470 w 6812915"/>
              <a:gd name="connsiteY25" fmla="*/ 859155 h 3130550"/>
              <a:gd name="connisteX26" fmla="*/ 1682750 w 6812915"/>
              <a:gd name="connsiteY26" fmla="*/ 859155 h 3130550"/>
              <a:gd name="connisteX27" fmla="*/ 1782445 w 6812915"/>
              <a:gd name="connsiteY27" fmla="*/ 877570 h 3130550"/>
              <a:gd name="connisteX28" fmla="*/ 1863725 w 6812915"/>
              <a:gd name="connsiteY28" fmla="*/ 877570 h 3130550"/>
              <a:gd name="connisteX29" fmla="*/ 1936115 w 6812915"/>
              <a:gd name="connsiteY29" fmla="*/ 877570 h 3130550"/>
              <a:gd name="connisteX30" fmla="*/ 2008505 w 6812915"/>
              <a:gd name="connsiteY30" fmla="*/ 877570 h 3130550"/>
              <a:gd name="connisteX31" fmla="*/ 2080895 w 6812915"/>
              <a:gd name="connsiteY31" fmla="*/ 877570 h 3130550"/>
              <a:gd name="connisteX32" fmla="*/ 2171065 w 6812915"/>
              <a:gd name="connsiteY32" fmla="*/ 877570 h 3130550"/>
              <a:gd name="connisteX33" fmla="*/ 2270760 w 6812915"/>
              <a:gd name="connsiteY33" fmla="*/ 877570 h 3130550"/>
              <a:gd name="connisteX34" fmla="*/ 2343150 w 6812915"/>
              <a:gd name="connsiteY34" fmla="*/ 877570 h 3130550"/>
              <a:gd name="connisteX35" fmla="*/ 2433955 w 6812915"/>
              <a:gd name="connsiteY35" fmla="*/ 877570 h 3130550"/>
              <a:gd name="connisteX36" fmla="*/ 2506345 w 6812915"/>
              <a:gd name="connsiteY36" fmla="*/ 877570 h 3130550"/>
              <a:gd name="connisteX37" fmla="*/ 2578735 w 6812915"/>
              <a:gd name="connsiteY37" fmla="*/ 877570 h 3130550"/>
              <a:gd name="connisteX38" fmla="*/ 2651125 w 6812915"/>
              <a:gd name="connsiteY38" fmla="*/ 877570 h 3130550"/>
              <a:gd name="connisteX39" fmla="*/ 2722880 w 6812915"/>
              <a:gd name="connsiteY39" fmla="*/ 877570 h 3130550"/>
              <a:gd name="connisteX40" fmla="*/ 2822575 w 6812915"/>
              <a:gd name="connsiteY40" fmla="*/ 832485 h 3130550"/>
              <a:gd name="connisteX41" fmla="*/ 2940050 w 6812915"/>
              <a:gd name="connsiteY41" fmla="*/ 805180 h 3130550"/>
              <a:gd name="connisteX42" fmla="*/ 3039745 w 6812915"/>
              <a:gd name="connsiteY42" fmla="*/ 787400 h 3130550"/>
              <a:gd name="connisteX43" fmla="*/ 3121025 w 6812915"/>
              <a:gd name="connsiteY43" fmla="*/ 787400 h 3130550"/>
              <a:gd name="connisteX44" fmla="*/ 3193415 w 6812915"/>
              <a:gd name="connsiteY44" fmla="*/ 787400 h 3130550"/>
              <a:gd name="connisteX45" fmla="*/ 3265805 w 6812915"/>
              <a:gd name="connsiteY45" fmla="*/ 787400 h 3130550"/>
              <a:gd name="connisteX46" fmla="*/ 3338195 w 6812915"/>
              <a:gd name="connsiteY46" fmla="*/ 859155 h 3130550"/>
              <a:gd name="connisteX47" fmla="*/ 3401695 w 6812915"/>
              <a:gd name="connsiteY47" fmla="*/ 931545 h 3130550"/>
              <a:gd name="connisteX48" fmla="*/ 3474085 w 6812915"/>
              <a:gd name="connsiteY48" fmla="*/ 949960 h 3130550"/>
              <a:gd name="connisteX49" fmla="*/ 3555365 w 6812915"/>
              <a:gd name="connsiteY49" fmla="*/ 1022350 h 3130550"/>
              <a:gd name="connisteX50" fmla="*/ 3627755 w 6812915"/>
              <a:gd name="connsiteY50" fmla="*/ 1058545 h 3130550"/>
              <a:gd name="connisteX51" fmla="*/ 3709670 w 6812915"/>
              <a:gd name="connsiteY51" fmla="*/ 1122045 h 3130550"/>
              <a:gd name="connisteX52" fmla="*/ 3799840 w 6812915"/>
              <a:gd name="connsiteY52" fmla="*/ 1194435 h 3130550"/>
              <a:gd name="connisteX53" fmla="*/ 3872230 w 6812915"/>
              <a:gd name="connsiteY53" fmla="*/ 1221105 h 3130550"/>
              <a:gd name="connisteX54" fmla="*/ 3944620 w 6812915"/>
              <a:gd name="connsiteY54" fmla="*/ 1293495 h 3130550"/>
              <a:gd name="connisteX55" fmla="*/ 4017010 w 6812915"/>
              <a:gd name="connsiteY55" fmla="*/ 1329690 h 3130550"/>
              <a:gd name="connisteX56" fmla="*/ 4098290 w 6812915"/>
              <a:gd name="connsiteY56" fmla="*/ 1348105 h 3130550"/>
              <a:gd name="connisteX57" fmla="*/ 4170680 w 6812915"/>
              <a:gd name="connsiteY57" fmla="*/ 1348105 h 3130550"/>
              <a:gd name="connisteX58" fmla="*/ 4243070 w 6812915"/>
              <a:gd name="connsiteY58" fmla="*/ 1365885 h 3130550"/>
              <a:gd name="connisteX59" fmla="*/ 4324350 w 6812915"/>
              <a:gd name="connsiteY59" fmla="*/ 1365885 h 3130550"/>
              <a:gd name="connisteX60" fmla="*/ 4396740 w 6812915"/>
              <a:gd name="connsiteY60" fmla="*/ 1365885 h 3130550"/>
              <a:gd name="connisteX61" fmla="*/ 4469130 w 6812915"/>
              <a:gd name="connsiteY61" fmla="*/ 1365885 h 3130550"/>
              <a:gd name="connisteX62" fmla="*/ 4541520 w 6812915"/>
              <a:gd name="connsiteY62" fmla="*/ 1411605 h 3130550"/>
              <a:gd name="connisteX63" fmla="*/ 4623435 w 6812915"/>
              <a:gd name="connsiteY63" fmla="*/ 1492885 h 3130550"/>
              <a:gd name="connisteX64" fmla="*/ 4686300 w 6812915"/>
              <a:gd name="connsiteY64" fmla="*/ 1574165 h 3130550"/>
              <a:gd name="connisteX65" fmla="*/ 4740910 w 6812915"/>
              <a:gd name="connsiteY65" fmla="*/ 1673860 h 3130550"/>
              <a:gd name="connisteX66" fmla="*/ 4831080 w 6812915"/>
              <a:gd name="connsiteY66" fmla="*/ 1782445 h 3130550"/>
              <a:gd name="connisteX67" fmla="*/ 4894580 w 6812915"/>
              <a:gd name="connsiteY67" fmla="*/ 1854835 h 3130550"/>
              <a:gd name="connisteX68" fmla="*/ 4939665 w 6812915"/>
              <a:gd name="connsiteY68" fmla="*/ 1954530 h 3130550"/>
              <a:gd name="connisteX69" fmla="*/ 5003165 w 6812915"/>
              <a:gd name="connsiteY69" fmla="*/ 2026285 h 3130550"/>
              <a:gd name="connisteX70" fmla="*/ 5030470 w 6812915"/>
              <a:gd name="connsiteY70" fmla="*/ 2098675 h 3130550"/>
              <a:gd name="connisteX71" fmla="*/ 5093335 w 6812915"/>
              <a:gd name="connsiteY71" fmla="*/ 2171065 h 3130550"/>
              <a:gd name="connisteX72" fmla="*/ 5175250 w 6812915"/>
              <a:gd name="connsiteY72" fmla="*/ 2270760 h 3130550"/>
              <a:gd name="connisteX73" fmla="*/ 5220335 w 6812915"/>
              <a:gd name="connsiteY73" fmla="*/ 2352040 h 3130550"/>
              <a:gd name="connisteX74" fmla="*/ 5274310 w 6812915"/>
              <a:gd name="connsiteY74" fmla="*/ 2424430 h 3130550"/>
              <a:gd name="connisteX75" fmla="*/ 5337810 w 6812915"/>
              <a:gd name="connsiteY75" fmla="*/ 2506345 h 3130550"/>
              <a:gd name="connisteX76" fmla="*/ 5401310 w 6812915"/>
              <a:gd name="connsiteY76" fmla="*/ 2578735 h 3130550"/>
              <a:gd name="connisteX77" fmla="*/ 5473700 w 6812915"/>
              <a:gd name="connsiteY77" fmla="*/ 2614930 h 3130550"/>
              <a:gd name="connisteX78" fmla="*/ 5546090 w 6812915"/>
              <a:gd name="connsiteY78" fmla="*/ 2687320 h 3130550"/>
              <a:gd name="connisteX79" fmla="*/ 5618480 w 6812915"/>
              <a:gd name="connsiteY79" fmla="*/ 2759710 h 3130550"/>
              <a:gd name="connisteX80" fmla="*/ 5699760 w 6812915"/>
              <a:gd name="connsiteY80" fmla="*/ 2795905 h 3130550"/>
              <a:gd name="connisteX81" fmla="*/ 5772150 w 6812915"/>
              <a:gd name="connsiteY81" fmla="*/ 2822575 h 3130550"/>
              <a:gd name="connisteX82" fmla="*/ 5853430 w 6812915"/>
              <a:gd name="connsiteY82" fmla="*/ 2877185 h 3130550"/>
              <a:gd name="connisteX83" fmla="*/ 5935345 w 6812915"/>
              <a:gd name="connsiteY83" fmla="*/ 2904490 h 3130550"/>
              <a:gd name="connisteX84" fmla="*/ 6016625 w 6812915"/>
              <a:gd name="connsiteY84" fmla="*/ 2931160 h 3130550"/>
              <a:gd name="connisteX85" fmla="*/ 6089015 w 6812915"/>
              <a:gd name="connsiteY85" fmla="*/ 2949575 h 3130550"/>
              <a:gd name="connisteX86" fmla="*/ 6161405 w 6812915"/>
              <a:gd name="connsiteY86" fmla="*/ 2949575 h 3130550"/>
              <a:gd name="connisteX87" fmla="*/ 6251575 w 6812915"/>
              <a:gd name="connsiteY87" fmla="*/ 2985770 h 3130550"/>
              <a:gd name="connisteX88" fmla="*/ 6323965 w 6812915"/>
              <a:gd name="connsiteY88" fmla="*/ 3039745 h 3130550"/>
              <a:gd name="connisteX89" fmla="*/ 6405245 w 6812915"/>
              <a:gd name="connsiteY89" fmla="*/ 3085465 h 3130550"/>
              <a:gd name="connisteX90" fmla="*/ 6477635 w 6812915"/>
              <a:gd name="connsiteY90" fmla="*/ 3103245 h 3130550"/>
              <a:gd name="connisteX91" fmla="*/ 6568440 w 6812915"/>
              <a:gd name="connsiteY91" fmla="*/ 3130550 h 3130550"/>
              <a:gd name="connisteX92" fmla="*/ 6640830 w 6812915"/>
              <a:gd name="connsiteY92" fmla="*/ 3130550 h 3130550"/>
              <a:gd name="connisteX93" fmla="*/ 6713220 w 6812915"/>
              <a:gd name="connsiteY93" fmla="*/ 3058160 h 3130550"/>
              <a:gd name="connisteX94" fmla="*/ 6767195 w 6812915"/>
              <a:gd name="connsiteY94" fmla="*/ 2985770 h 3130550"/>
              <a:gd name="connisteX95" fmla="*/ 6767195 w 6812915"/>
              <a:gd name="connsiteY95" fmla="*/ 2913380 h 3130550"/>
              <a:gd name="connisteX96" fmla="*/ 6767195 w 6812915"/>
              <a:gd name="connsiteY96" fmla="*/ 2840990 h 3130550"/>
              <a:gd name="connisteX97" fmla="*/ 6767195 w 6812915"/>
              <a:gd name="connsiteY97" fmla="*/ 2768600 h 3130550"/>
              <a:gd name="connisteX98" fmla="*/ 6767195 w 6812915"/>
              <a:gd name="connsiteY98" fmla="*/ 2668905 h 3130550"/>
              <a:gd name="connisteX99" fmla="*/ 6767195 w 6812915"/>
              <a:gd name="connsiteY99" fmla="*/ 2596515 h 3130550"/>
              <a:gd name="connisteX100" fmla="*/ 6776720 w 6812915"/>
              <a:gd name="connsiteY100" fmla="*/ 2524125 h 3130550"/>
              <a:gd name="connisteX101" fmla="*/ 6794500 w 6812915"/>
              <a:gd name="connsiteY101" fmla="*/ 2451735 h 3130550"/>
              <a:gd name="connisteX102" fmla="*/ 6794500 w 6812915"/>
              <a:gd name="connsiteY102" fmla="*/ 2379345 h 3130550"/>
              <a:gd name="connisteX103" fmla="*/ 6794500 w 6812915"/>
              <a:gd name="connsiteY103" fmla="*/ 2298065 h 3130550"/>
              <a:gd name="connisteX104" fmla="*/ 6812915 w 6812915"/>
              <a:gd name="connsiteY104" fmla="*/ 2216785 h 3130550"/>
              <a:gd name="connisteX105" fmla="*/ 6812915 w 6812915"/>
              <a:gd name="connsiteY105" fmla="*/ 2134870 h 3130550"/>
              <a:gd name="connisteX106" fmla="*/ 6812915 w 6812915"/>
              <a:gd name="connsiteY106" fmla="*/ 2062480 h 3130550"/>
              <a:gd name="connisteX107" fmla="*/ 6812915 w 6812915"/>
              <a:gd name="connsiteY107" fmla="*/ 1990725 h 3130550"/>
              <a:gd name="connisteX108" fmla="*/ 6812915 w 6812915"/>
              <a:gd name="connsiteY108" fmla="*/ 1908810 h 3130550"/>
              <a:gd name="connisteX109" fmla="*/ 6812915 w 6812915"/>
              <a:gd name="connsiteY109" fmla="*/ 1818640 h 3130550"/>
              <a:gd name="connisteX110" fmla="*/ 6776720 w 6812915"/>
              <a:gd name="connsiteY110" fmla="*/ 1718945 h 3130550"/>
              <a:gd name="connisteX111" fmla="*/ 6749415 w 6812915"/>
              <a:gd name="connsiteY111" fmla="*/ 1637665 h 3130550"/>
              <a:gd name="connisteX112" fmla="*/ 6731000 w 6812915"/>
              <a:gd name="connsiteY112" fmla="*/ 1556385 h 3130550"/>
              <a:gd name="connisteX113" fmla="*/ 6731000 w 6812915"/>
              <a:gd name="connsiteY113" fmla="*/ 1465580 h 3130550"/>
              <a:gd name="connisteX114" fmla="*/ 6731000 w 6812915"/>
              <a:gd name="connsiteY114" fmla="*/ 1393190 h 3130550"/>
              <a:gd name="connisteX115" fmla="*/ 6731000 w 6812915"/>
              <a:gd name="connsiteY115" fmla="*/ 1311910 h 3130550"/>
              <a:gd name="connisteX116" fmla="*/ 6713220 w 6812915"/>
              <a:gd name="connsiteY116" fmla="*/ 1221105 h 3130550"/>
              <a:gd name="connisteX117" fmla="*/ 6713220 w 6812915"/>
              <a:gd name="connsiteY117" fmla="*/ 1139825 h 3130550"/>
              <a:gd name="connisteX118" fmla="*/ 6694805 w 6812915"/>
              <a:gd name="connsiteY118" fmla="*/ 1067435 h 3130550"/>
              <a:gd name="connisteX119" fmla="*/ 6694805 w 6812915"/>
              <a:gd name="connsiteY119" fmla="*/ 967740 h 3130550"/>
              <a:gd name="connisteX120" fmla="*/ 6677025 w 6812915"/>
              <a:gd name="connsiteY120" fmla="*/ 895350 h 3130550"/>
              <a:gd name="connisteX121" fmla="*/ 6658610 w 6812915"/>
              <a:gd name="connsiteY121" fmla="*/ 814070 h 3130550"/>
              <a:gd name="connisteX122" fmla="*/ 6658610 w 6812915"/>
              <a:gd name="connsiteY122" fmla="*/ 732790 h 3130550"/>
              <a:gd name="connisteX123" fmla="*/ 6649720 w 6812915"/>
              <a:gd name="connsiteY123" fmla="*/ 651510 h 3130550"/>
              <a:gd name="connisteX124" fmla="*/ 6649720 w 6812915"/>
              <a:gd name="connsiteY124" fmla="*/ 579120 h 3130550"/>
              <a:gd name="connisteX125" fmla="*/ 6649720 w 6812915"/>
              <a:gd name="connsiteY125" fmla="*/ 506730 h 3130550"/>
              <a:gd name="connisteX126" fmla="*/ 6631940 w 6812915"/>
              <a:gd name="connsiteY126" fmla="*/ 407035 h 3130550"/>
              <a:gd name="connisteX127" fmla="*/ 6631940 w 6812915"/>
              <a:gd name="connsiteY127" fmla="*/ 334645 h 3130550"/>
              <a:gd name="connisteX128" fmla="*/ 6631940 w 6812915"/>
              <a:gd name="connsiteY128" fmla="*/ 262255 h 3130550"/>
              <a:gd name="connisteX129" fmla="*/ 6586220 w 6812915"/>
              <a:gd name="connsiteY129" fmla="*/ 180975 h 3130550"/>
              <a:gd name="connisteX130" fmla="*/ 6513830 w 6812915"/>
              <a:gd name="connsiteY130" fmla="*/ 126365 h 3130550"/>
              <a:gd name="connisteX131" fmla="*/ 6432550 w 6812915"/>
              <a:gd name="connsiteY131" fmla="*/ 81280 h 3130550"/>
              <a:gd name="connisteX132" fmla="*/ 6360160 w 6812915"/>
              <a:gd name="connsiteY132" fmla="*/ 53975 h 3130550"/>
              <a:gd name="connisteX133" fmla="*/ 6278880 w 6812915"/>
              <a:gd name="connsiteY133" fmla="*/ 45085 h 3130550"/>
              <a:gd name="connisteX134" fmla="*/ 6170295 w 6812915"/>
              <a:gd name="connsiteY134" fmla="*/ 27305 h 3130550"/>
              <a:gd name="connisteX135" fmla="*/ 6097905 w 6812915"/>
              <a:gd name="connsiteY135" fmla="*/ 17780 h 3130550"/>
              <a:gd name="connisteX136" fmla="*/ 5998210 w 6812915"/>
              <a:gd name="connsiteY136" fmla="*/ 8890 h 3130550"/>
              <a:gd name="connisteX137" fmla="*/ 5925820 w 6812915"/>
              <a:gd name="connsiteY137" fmla="*/ 0 h 3130550"/>
              <a:gd name="connisteX138" fmla="*/ 5844540 w 6812915"/>
              <a:gd name="connsiteY138" fmla="*/ 0 h 3130550"/>
              <a:gd name="connisteX139" fmla="*/ 5763260 w 6812915"/>
              <a:gd name="connsiteY139" fmla="*/ 0 h 3130550"/>
              <a:gd name="connisteX140" fmla="*/ 5672455 w 6812915"/>
              <a:gd name="connsiteY140" fmla="*/ 0 h 3130550"/>
              <a:gd name="connisteX141" fmla="*/ 5582285 w 6812915"/>
              <a:gd name="connsiteY141" fmla="*/ 0 h 3130550"/>
              <a:gd name="connisteX142" fmla="*/ 5501005 w 6812915"/>
              <a:gd name="connsiteY142" fmla="*/ 0 h 3130550"/>
              <a:gd name="connisteX143" fmla="*/ 5428615 w 6812915"/>
              <a:gd name="connsiteY143" fmla="*/ 0 h 3130550"/>
              <a:gd name="connisteX144" fmla="*/ 5320030 w 6812915"/>
              <a:gd name="connsiteY144" fmla="*/ 0 h 3130550"/>
              <a:gd name="connisteX145" fmla="*/ 5238115 w 6812915"/>
              <a:gd name="connsiteY145" fmla="*/ 0 h 3130550"/>
              <a:gd name="connisteX146" fmla="*/ 5165725 w 6812915"/>
              <a:gd name="connsiteY146" fmla="*/ 17780 h 3130550"/>
              <a:gd name="connisteX147" fmla="*/ 5084445 w 6812915"/>
              <a:gd name="connsiteY147" fmla="*/ 36195 h 3130550"/>
              <a:gd name="connisteX148" fmla="*/ 5012055 w 6812915"/>
              <a:gd name="connsiteY148" fmla="*/ 36195 h 3130550"/>
              <a:gd name="connisteX149" fmla="*/ 4939665 w 6812915"/>
              <a:gd name="connsiteY149" fmla="*/ 36195 h 3130550"/>
              <a:gd name="connisteX150" fmla="*/ 4867275 w 6812915"/>
              <a:gd name="connsiteY150" fmla="*/ 36195 h 3130550"/>
              <a:gd name="connisteX151" fmla="*/ 4794885 w 6812915"/>
              <a:gd name="connsiteY151" fmla="*/ 53975 h 3130550"/>
              <a:gd name="connisteX152" fmla="*/ 4704715 w 6812915"/>
              <a:gd name="connsiteY152" fmla="*/ 63500 h 3130550"/>
              <a:gd name="connisteX153" fmla="*/ 4577715 w 6812915"/>
              <a:gd name="connsiteY153" fmla="*/ 108585 h 3130550"/>
              <a:gd name="connisteX154" fmla="*/ 4496435 w 6812915"/>
              <a:gd name="connsiteY154" fmla="*/ 117475 h 3130550"/>
              <a:gd name="connisteX155" fmla="*/ 4424045 w 6812915"/>
              <a:gd name="connsiteY155" fmla="*/ 144780 h 3130550"/>
              <a:gd name="connisteX156" fmla="*/ 4342765 w 6812915"/>
              <a:gd name="connsiteY156" fmla="*/ 172085 h 3130550"/>
              <a:gd name="connisteX157" fmla="*/ 4270375 w 6812915"/>
              <a:gd name="connsiteY157" fmla="*/ 172085 h 3130550"/>
              <a:gd name="connisteX158" fmla="*/ 4197985 w 6812915"/>
              <a:gd name="connsiteY158" fmla="*/ 189865 h 3130550"/>
              <a:gd name="connisteX159" fmla="*/ 4125595 w 6812915"/>
              <a:gd name="connsiteY159" fmla="*/ 189865 h 3130550"/>
              <a:gd name="connisteX160" fmla="*/ 4053205 w 6812915"/>
              <a:gd name="connsiteY160" fmla="*/ 172085 h 3130550"/>
              <a:gd name="connisteX161" fmla="*/ 3953510 w 6812915"/>
              <a:gd name="connsiteY161" fmla="*/ 172085 h 3130550"/>
              <a:gd name="connisteX162" fmla="*/ 3853815 w 6812915"/>
              <a:gd name="connsiteY162" fmla="*/ 172085 h 3130550"/>
              <a:gd name="connisteX163" fmla="*/ 3782060 w 6812915"/>
              <a:gd name="connsiteY163" fmla="*/ 172085 h 3130550"/>
              <a:gd name="connisteX164" fmla="*/ 3700145 w 6812915"/>
              <a:gd name="connsiteY164" fmla="*/ 172085 h 3130550"/>
              <a:gd name="connisteX165" fmla="*/ 3627755 w 6812915"/>
              <a:gd name="connsiteY165" fmla="*/ 172085 h 3130550"/>
              <a:gd name="connisteX166" fmla="*/ 3555365 w 6812915"/>
              <a:gd name="connsiteY166" fmla="*/ 180975 h 3130550"/>
              <a:gd name="connisteX167" fmla="*/ 3482975 w 6812915"/>
              <a:gd name="connsiteY167" fmla="*/ 180975 h 3130550"/>
              <a:gd name="connisteX168" fmla="*/ 3401695 w 6812915"/>
              <a:gd name="connsiteY168" fmla="*/ 189865 h 3130550"/>
              <a:gd name="connisteX169" fmla="*/ 3329305 w 6812915"/>
              <a:gd name="connsiteY169" fmla="*/ 198755 h 3130550"/>
              <a:gd name="connisteX170" fmla="*/ 3256915 w 6812915"/>
              <a:gd name="connsiteY170" fmla="*/ 226060 h 3130550"/>
              <a:gd name="connisteX171" fmla="*/ 3184525 w 6812915"/>
              <a:gd name="connsiteY171" fmla="*/ 280670 h 3130550"/>
              <a:gd name="connisteX172" fmla="*/ 3103245 w 6812915"/>
              <a:gd name="connsiteY172" fmla="*/ 307340 h 3130550"/>
              <a:gd name="connisteX173" fmla="*/ 3030855 w 6812915"/>
              <a:gd name="connsiteY173" fmla="*/ 316865 h 3130550"/>
              <a:gd name="connisteX174" fmla="*/ 2931160 w 6812915"/>
              <a:gd name="connsiteY174" fmla="*/ 316865 h 3130550"/>
              <a:gd name="connisteX175" fmla="*/ 2849880 w 6812915"/>
              <a:gd name="connsiteY175" fmla="*/ 316865 h 3130550"/>
              <a:gd name="connisteX176" fmla="*/ 2768600 w 6812915"/>
              <a:gd name="connsiteY176" fmla="*/ 316865 h 3130550"/>
              <a:gd name="connisteX177" fmla="*/ 2696210 w 6812915"/>
              <a:gd name="connsiteY177" fmla="*/ 298450 h 3130550"/>
              <a:gd name="connisteX178" fmla="*/ 2623820 w 6812915"/>
              <a:gd name="connsiteY178" fmla="*/ 280670 h 3130550"/>
              <a:gd name="connisteX179" fmla="*/ 2551430 w 6812915"/>
              <a:gd name="connsiteY179" fmla="*/ 280670 h 3130550"/>
              <a:gd name="connisteX180" fmla="*/ 2470150 w 6812915"/>
              <a:gd name="connsiteY180" fmla="*/ 280670 h 3130550"/>
              <a:gd name="connisteX181" fmla="*/ 2397760 w 6812915"/>
              <a:gd name="connsiteY181" fmla="*/ 280670 h 3130550"/>
              <a:gd name="connisteX182" fmla="*/ 2315845 w 6812915"/>
              <a:gd name="connsiteY182" fmla="*/ 280670 h 3130550"/>
              <a:gd name="connisteX183" fmla="*/ 2243455 w 6812915"/>
              <a:gd name="connsiteY183" fmla="*/ 280670 h 3130550"/>
              <a:gd name="connisteX184" fmla="*/ 2144395 w 6812915"/>
              <a:gd name="connsiteY184" fmla="*/ 280670 h 3130550"/>
              <a:gd name="connisteX185" fmla="*/ 2072005 w 6812915"/>
              <a:gd name="connsiteY185" fmla="*/ 280670 h 3130550"/>
              <a:gd name="connisteX186" fmla="*/ 1990090 w 6812915"/>
              <a:gd name="connsiteY186" fmla="*/ 280670 h 3130550"/>
              <a:gd name="connisteX187" fmla="*/ 1917700 w 6812915"/>
              <a:gd name="connsiteY187" fmla="*/ 280670 h 3130550"/>
              <a:gd name="connisteX188" fmla="*/ 1845310 w 6812915"/>
              <a:gd name="connsiteY188" fmla="*/ 280670 h 3130550"/>
              <a:gd name="connisteX189" fmla="*/ 1772920 w 6812915"/>
              <a:gd name="connsiteY189" fmla="*/ 280670 h 3130550"/>
              <a:gd name="connisteX190" fmla="*/ 1682750 w 6812915"/>
              <a:gd name="connsiteY190" fmla="*/ 280670 h 3130550"/>
              <a:gd name="connisteX191" fmla="*/ 1610360 w 6812915"/>
              <a:gd name="connsiteY191" fmla="*/ 280670 h 3130550"/>
              <a:gd name="connisteX192" fmla="*/ 1537970 w 6812915"/>
              <a:gd name="connsiteY192" fmla="*/ 280670 h 3130550"/>
              <a:gd name="connisteX193" fmla="*/ 1465580 w 6812915"/>
              <a:gd name="connsiteY193" fmla="*/ 280670 h 3130550"/>
              <a:gd name="connisteX194" fmla="*/ 1393190 w 6812915"/>
              <a:gd name="connsiteY194" fmla="*/ 280670 h 3130550"/>
              <a:gd name="connisteX195" fmla="*/ 1311910 w 6812915"/>
              <a:gd name="connsiteY195" fmla="*/ 307340 h 3130550"/>
              <a:gd name="connisteX196" fmla="*/ 1239520 w 6812915"/>
              <a:gd name="connsiteY196" fmla="*/ 307340 h 3130550"/>
              <a:gd name="connisteX197" fmla="*/ 1158240 w 6812915"/>
              <a:gd name="connsiteY197" fmla="*/ 316865 h 3130550"/>
              <a:gd name="connisteX198" fmla="*/ 1085850 w 6812915"/>
              <a:gd name="connsiteY198" fmla="*/ 325755 h 3130550"/>
              <a:gd name="connisteX199" fmla="*/ 1003935 w 6812915"/>
              <a:gd name="connsiteY199" fmla="*/ 334645 h 3130550"/>
              <a:gd name="connisteX200" fmla="*/ 922655 w 6812915"/>
              <a:gd name="connsiteY200" fmla="*/ 353060 h 3130550"/>
              <a:gd name="connisteX201" fmla="*/ 850265 w 6812915"/>
              <a:gd name="connsiteY201" fmla="*/ 370840 h 3130550"/>
              <a:gd name="connisteX202" fmla="*/ 768985 w 6812915"/>
              <a:gd name="connsiteY202" fmla="*/ 389255 h 3130550"/>
              <a:gd name="connisteX203" fmla="*/ 696595 w 6812915"/>
              <a:gd name="connsiteY203" fmla="*/ 389255 h 3130550"/>
              <a:gd name="connisteX204" fmla="*/ 624205 w 6812915"/>
              <a:gd name="connsiteY204" fmla="*/ 389255 h 3130550"/>
              <a:gd name="connisteX205" fmla="*/ 551815 w 6812915"/>
              <a:gd name="connsiteY205" fmla="*/ 398145 h 3130550"/>
              <a:gd name="connisteX206" fmla="*/ 479425 w 6812915"/>
              <a:gd name="connsiteY206" fmla="*/ 398145 h 3130550"/>
              <a:gd name="connisteX207" fmla="*/ 407035 w 6812915"/>
              <a:gd name="connsiteY207" fmla="*/ 379730 h 3130550"/>
              <a:gd name="connisteX208" fmla="*/ 334645 w 6812915"/>
              <a:gd name="connsiteY208" fmla="*/ 370840 h 3130550"/>
              <a:gd name="connisteX209" fmla="*/ 262255 w 6812915"/>
              <a:gd name="connsiteY209" fmla="*/ 370840 h 3130550"/>
              <a:gd name="connisteX210" fmla="*/ 189865 w 6812915"/>
              <a:gd name="connsiteY210" fmla="*/ 370840 h 3130550"/>
              <a:gd name="connisteX211" fmla="*/ 117475 w 6812915"/>
              <a:gd name="connsiteY211" fmla="*/ 370840 h 3130550"/>
              <a:gd name="connisteX212" fmla="*/ 45085 w 6812915"/>
              <a:gd name="connsiteY212" fmla="*/ 407035 h 3130550"/>
              <a:gd name="connisteX213" fmla="*/ 63500 w 6812915"/>
              <a:gd name="connsiteY213" fmla="*/ 415925 h 3130550"/>
              <a:gd name="connisteX214" fmla="*/ 53975 w 6812915"/>
              <a:gd name="connsiteY214" fmla="*/ 407035 h 31305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Lst>
            <a:rect l="l" t="t" r="r" b="b"/>
            <a:pathLst>
              <a:path w="6812915" h="3130550">
                <a:moveTo>
                  <a:pt x="45085" y="370840"/>
                </a:moveTo>
                <a:lnTo>
                  <a:pt x="0" y="443230"/>
                </a:lnTo>
                <a:lnTo>
                  <a:pt x="0" y="515620"/>
                </a:lnTo>
                <a:lnTo>
                  <a:pt x="0" y="588010"/>
                </a:lnTo>
                <a:lnTo>
                  <a:pt x="8890" y="660400"/>
                </a:lnTo>
                <a:lnTo>
                  <a:pt x="8890" y="732790"/>
                </a:lnTo>
                <a:lnTo>
                  <a:pt x="90170" y="796290"/>
                </a:lnTo>
                <a:lnTo>
                  <a:pt x="172085" y="823595"/>
                </a:lnTo>
                <a:lnTo>
                  <a:pt x="253365" y="841375"/>
                </a:lnTo>
                <a:lnTo>
                  <a:pt x="325755" y="841375"/>
                </a:lnTo>
                <a:lnTo>
                  <a:pt x="415925" y="850265"/>
                </a:lnTo>
                <a:lnTo>
                  <a:pt x="515620" y="850265"/>
                </a:lnTo>
                <a:lnTo>
                  <a:pt x="596900" y="850265"/>
                </a:lnTo>
                <a:lnTo>
                  <a:pt x="669290" y="850265"/>
                </a:lnTo>
                <a:lnTo>
                  <a:pt x="741680" y="850265"/>
                </a:lnTo>
                <a:lnTo>
                  <a:pt x="822960" y="841375"/>
                </a:lnTo>
                <a:lnTo>
                  <a:pt x="895350" y="841375"/>
                </a:lnTo>
                <a:lnTo>
                  <a:pt x="967740" y="841375"/>
                </a:lnTo>
                <a:lnTo>
                  <a:pt x="1049655" y="841375"/>
                </a:lnTo>
                <a:lnTo>
                  <a:pt x="1122045" y="823595"/>
                </a:lnTo>
                <a:lnTo>
                  <a:pt x="1194435" y="823595"/>
                </a:lnTo>
                <a:lnTo>
                  <a:pt x="1275715" y="823595"/>
                </a:lnTo>
                <a:lnTo>
                  <a:pt x="1348105" y="841375"/>
                </a:lnTo>
                <a:lnTo>
                  <a:pt x="1438275" y="841375"/>
                </a:lnTo>
                <a:lnTo>
                  <a:pt x="1520190" y="841375"/>
                </a:lnTo>
                <a:lnTo>
                  <a:pt x="1601470" y="859155"/>
                </a:lnTo>
                <a:lnTo>
                  <a:pt x="1682750" y="859155"/>
                </a:lnTo>
                <a:lnTo>
                  <a:pt x="1782445" y="877570"/>
                </a:lnTo>
                <a:lnTo>
                  <a:pt x="1863725" y="877570"/>
                </a:lnTo>
                <a:lnTo>
                  <a:pt x="1936115" y="877570"/>
                </a:lnTo>
                <a:lnTo>
                  <a:pt x="2008505" y="877570"/>
                </a:lnTo>
                <a:lnTo>
                  <a:pt x="2080895" y="877570"/>
                </a:lnTo>
                <a:lnTo>
                  <a:pt x="2171065" y="877570"/>
                </a:lnTo>
                <a:lnTo>
                  <a:pt x="2270760" y="877570"/>
                </a:lnTo>
                <a:lnTo>
                  <a:pt x="2343150" y="877570"/>
                </a:lnTo>
                <a:lnTo>
                  <a:pt x="2433955" y="877570"/>
                </a:lnTo>
                <a:lnTo>
                  <a:pt x="2506345" y="877570"/>
                </a:lnTo>
                <a:lnTo>
                  <a:pt x="2578735" y="877570"/>
                </a:lnTo>
                <a:lnTo>
                  <a:pt x="2651125" y="877570"/>
                </a:lnTo>
                <a:lnTo>
                  <a:pt x="2722880" y="877570"/>
                </a:lnTo>
                <a:lnTo>
                  <a:pt x="2822575" y="832485"/>
                </a:lnTo>
                <a:lnTo>
                  <a:pt x="2940050" y="805180"/>
                </a:lnTo>
                <a:lnTo>
                  <a:pt x="3039745" y="787400"/>
                </a:lnTo>
                <a:lnTo>
                  <a:pt x="3121025" y="787400"/>
                </a:lnTo>
                <a:lnTo>
                  <a:pt x="3193415" y="787400"/>
                </a:lnTo>
                <a:lnTo>
                  <a:pt x="3265805" y="787400"/>
                </a:lnTo>
                <a:lnTo>
                  <a:pt x="3338195" y="859155"/>
                </a:lnTo>
                <a:lnTo>
                  <a:pt x="3401695" y="931545"/>
                </a:lnTo>
                <a:lnTo>
                  <a:pt x="3474085" y="949960"/>
                </a:lnTo>
                <a:lnTo>
                  <a:pt x="3555365" y="1022350"/>
                </a:lnTo>
                <a:lnTo>
                  <a:pt x="3627755" y="1058545"/>
                </a:lnTo>
                <a:lnTo>
                  <a:pt x="3709670" y="1122045"/>
                </a:lnTo>
                <a:lnTo>
                  <a:pt x="3799840" y="1194435"/>
                </a:lnTo>
                <a:lnTo>
                  <a:pt x="3872230" y="1221105"/>
                </a:lnTo>
                <a:lnTo>
                  <a:pt x="3944620" y="1293495"/>
                </a:lnTo>
                <a:lnTo>
                  <a:pt x="4017010" y="1329690"/>
                </a:lnTo>
                <a:lnTo>
                  <a:pt x="4098290" y="1348105"/>
                </a:lnTo>
                <a:lnTo>
                  <a:pt x="4170680" y="1348105"/>
                </a:lnTo>
                <a:lnTo>
                  <a:pt x="4243070" y="1365885"/>
                </a:lnTo>
                <a:lnTo>
                  <a:pt x="4324350" y="1365885"/>
                </a:lnTo>
                <a:lnTo>
                  <a:pt x="4396740" y="1365885"/>
                </a:lnTo>
                <a:lnTo>
                  <a:pt x="4469130" y="1365885"/>
                </a:lnTo>
                <a:lnTo>
                  <a:pt x="4541520" y="1411605"/>
                </a:lnTo>
                <a:lnTo>
                  <a:pt x="4623435" y="1492885"/>
                </a:lnTo>
                <a:lnTo>
                  <a:pt x="4686300" y="1574165"/>
                </a:lnTo>
                <a:lnTo>
                  <a:pt x="4740910" y="1673860"/>
                </a:lnTo>
                <a:lnTo>
                  <a:pt x="4831080" y="1782445"/>
                </a:lnTo>
                <a:lnTo>
                  <a:pt x="4894580" y="1854835"/>
                </a:lnTo>
                <a:lnTo>
                  <a:pt x="4939665" y="1954530"/>
                </a:lnTo>
                <a:lnTo>
                  <a:pt x="5003165" y="2026285"/>
                </a:lnTo>
                <a:lnTo>
                  <a:pt x="5030470" y="2098675"/>
                </a:lnTo>
                <a:lnTo>
                  <a:pt x="5093335" y="2171065"/>
                </a:lnTo>
                <a:lnTo>
                  <a:pt x="5175250" y="2270760"/>
                </a:lnTo>
                <a:lnTo>
                  <a:pt x="5220335" y="2352040"/>
                </a:lnTo>
                <a:lnTo>
                  <a:pt x="5274310" y="2424430"/>
                </a:lnTo>
                <a:lnTo>
                  <a:pt x="5337810" y="2506345"/>
                </a:lnTo>
                <a:lnTo>
                  <a:pt x="5401310" y="2578735"/>
                </a:lnTo>
                <a:lnTo>
                  <a:pt x="5473700" y="2614930"/>
                </a:lnTo>
                <a:lnTo>
                  <a:pt x="5546090" y="2687320"/>
                </a:lnTo>
                <a:lnTo>
                  <a:pt x="5618480" y="2759710"/>
                </a:lnTo>
                <a:lnTo>
                  <a:pt x="5699760" y="2795905"/>
                </a:lnTo>
                <a:lnTo>
                  <a:pt x="5772150" y="2822575"/>
                </a:lnTo>
                <a:lnTo>
                  <a:pt x="5853430" y="2877185"/>
                </a:lnTo>
                <a:lnTo>
                  <a:pt x="5935345" y="2904490"/>
                </a:lnTo>
                <a:lnTo>
                  <a:pt x="6016625" y="2931160"/>
                </a:lnTo>
                <a:lnTo>
                  <a:pt x="6089015" y="2949575"/>
                </a:lnTo>
                <a:lnTo>
                  <a:pt x="6161405" y="2949575"/>
                </a:lnTo>
                <a:lnTo>
                  <a:pt x="6251575" y="2985770"/>
                </a:lnTo>
                <a:lnTo>
                  <a:pt x="6323965" y="3039745"/>
                </a:lnTo>
                <a:lnTo>
                  <a:pt x="6405245" y="3085465"/>
                </a:lnTo>
                <a:lnTo>
                  <a:pt x="6477635" y="3103245"/>
                </a:lnTo>
                <a:lnTo>
                  <a:pt x="6568440" y="3130550"/>
                </a:lnTo>
                <a:lnTo>
                  <a:pt x="6640830" y="3130550"/>
                </a:lnTo>
                <a:lnTo>
                  <a:pt x="6713220" y="3058160"/>
                </a:lnTo>
                <a:lnTo>
                  <a:pt x="6767195" y="2985770"/>
                </a:lnTo>
                <a:lnTo>
                  <a:pt x="6767195" y="2913380"/>
                </a:lnTo>
                <a:lnTo>
                  <a:pt x="6767195" y="2840990"/>
                </a:lnTo>
                <a:lnTo>
                  <a:pt x="6767195" y="2768600"/>
                </a:lnTo>
                <a:lnTo>
                  <a:pt x="6767195" y="2668905"/>
                </a:lnTo>
                <a:lnTo>
                  <a:pt x="6767195" y="2596515"/>
                </a:lnTo>
                <a:lnTo>
                  <a:pt x="6776720" y="2524125"/>
                </a:lnTo>
                <a:lnTo>
                  <a:pt x="6794500" y="2451735"/>
                </a:lnTo>
                <a:lnTo>
                  <a:pt x="6794500" y="2379345"/>
                </a:lnTo>
                <a:lnTo>
                  <a:pt x="6794500" y="2298065"/>
                </a:lnTo>
                <a:lnTo>
                  <a:pt x="6812915" y="2216785"/>
                </a:lnTo>
                <a:lnTo>
                  <a:pt x="6812915" y="2134870"/>
                </a:lnTo>
                <a:lnTo>
                  <a:pt x="6812915" y="2062480"/>
                </a:lnTo>
                <a:lnTo>
                  <a:pt x="6812915" y="1990725"/>
                </a:lnTo>
                <a:lnTo>
                  <a:pt x="6812915" y="1908810"/>
                </a:lnTo>
                <a:lnTo>
                  <a:pt x="6812915" y="1818640"/>
                </a:lnTo>
                <a:lnTo>
                  <a:pt x="6776720" y="1718945"/>
                </a:lnTo>
                <a:lnTo>
                  <a:pt x="6749415" y="1637665"/>
                </a:lnTo>
                <a:lnTo>
                  <a:pt x="6731000" y="1556385"/>
                </a:lnTo>
                <a:lnTo>
                  <a:pt x="6731000" y="1465580"/>
                </a:lnTo>
                <a:lnTo>
                  <a:pt x="6731000" y="1393190"/>
                </a:lnTo>
                <a:lnTo>
                  <a:pt x="6731000" y="1311910"/>
                </a:lnTo>
                <a:lnTo>
                  <a:pt x="6713220" y="1221105"/>
                </a:lnTo>
                <a:lnTo>
                  <a:pt x="6713220" y="1139825"/>
                </a:lnTo>
                <a:lnTo>
                  <a:pt x="6694805" y="1067435"/>
                </a:lnTo>
                <a:lnTo>
                  <a:pt x="6694805" y="967740"/>
                </a:lnTo>
                <a:lnTo>
                  <a:pt x="6677025" y="895350"/>
                </a:lnTo>
                <a:lnTo>
                  <a:pt x="6658610" y="814070"/>
                </a:lnTo>
                <a:lnTo>
                  <a:pt x="6658610" y="732790"/>
                </a:lnTo>
                <a:lnTo>
                  <a:pt x="6649720" y="651510"/>
                </a:lnTo>
                <a:lnTo>
                  <a:pt x="6649720" y="579120"/>
                </a:lnTo>
                <a:lnTo>
                  <a:pt x="6649720" y="506730"/>
                </a:lnTo>
                <a:lnTo>
                  <a:pt x="6631940" y="407035"/>
                </a:lnTo>
                <a:lnTo>
                  <a:pt x="6631940" y="334645"/>
                </a:lnTo>
                <a:lnTo>
                  <a:pt x="6631940" y="262255"/>
                </a:lnTo>
                <a:lnTo>
                  <a:pt x="6586220" y="180975"/>
                </a:lnTo>
                <a:lnTo>
                  <a:pt x="6513830" y="126365"/>
                </a:lnTo>
                <a:lnTo>
                  <a:pt x="6432550" y="81280"/>
                </a:lnTo>
                <a:lnTo>
                  <a:pt x="6360160" y="53975"/>
                </a:lnTo>
                <a:lnTo>
                  <a:pt x="6278880" y="45085"/>
                </a:lnTo>
                <a:lnTo>
                  <a:pt x="6170295" y="27305"/>
                </a:lnTo>
                <a:lnTo>
                  <a:pt x="6097905" y="17780"/>
                </a:lnTo>
                <a:lnTo>
                  <a:pt x="5998210" y="8890"/>
                </a:lnTo>
                <a:lnTo>
                  <a:pt x="5925820" y="0"/>
                </a:lnTo>
                <a:lnTo>
                  <a:pt x="5844540" y="0"/>
                </a:lnTo>
                <a:lnTo>
                  <a:pt x="5763260" y="0"/>
                </a:lnTo>
                <a:lnTo>
                  <a:pt x="5672455" y="0"/>
                </a:lnTo>
                <a:lnTo>
                  <a:pt x="5582285" y="0"/>
                </a:lnTo>
                <a:lnTo>
                  <a:pt x="5501005" y="0"/>
                </a:lnTo>
                <a:lnTo>
                  <a:pt x="5428615" y="0"/>
                </a:lnTo>
                <a:lnTo>
                  <a:pt x="5320030" y="0"/>
                </a:lnTo>
                <a:lnTo>
                  <a:pt x="5238115" y="0"/>
                </a:lnTo>
                <a:lnTo>
                  <a:pt x="5165725" y="17780"/>
                </a:lnTo>
                <a:lnTo>
                  <a:pt x="5084445" y="36195"/>
                </a:lnTo>
                <a:lnTo>
                  <a:pt x="5012055" y="36195"/>
                </a:lnTo>
                <a:lnTo>
                  <a:pt x="4939665" y="36195"/>
                </a:lnTo>
                <a:lnTo>
                  <a:pt x="4867275" y="36195"/>
                </a:lnTo>
                <a:lnTo>
                  <a:pt x="4794885" y="53975"/>
                </a:lnTo>
                <a:lnTo>
                  <a:pt x="4704715" y="63500"/>
                </a:lnTo>
                <a:lnTo>
                  <a:pt x="4577715" y="108585"/>
                </a:lnTo>
                <a:lnTo>
                  <a:pt x="4496435" y="117475"/>
                </a:lnTo>
                <a:lnTo>
                  <a:pt x="4424045" y="144780"/>
                </a:lnTo>
                <a:lnTo>
                  <a:pt x="4342765" y="172085"/>
                </a:lnTo>
                <a:lnTo>
                  <a:pt x="4270375" y="172085"/>
                </a:lnTo>
                <a:lnTo>
                  <a:pt x="4197985" y="189865"/>
                </a:lnTo>
                <a:lnTo>
                  <a:pt x="4125595" y="189865"/>
                </a:lnTo>
                <a:lnTo>
                  <a:pt x="4053205" y="172085"/>
                </a:lnTo>
                <a:lnTo>
                  <a:pt x="3953510" y="172085"/>
                </a:lnTo>
                <a:lnTo>
                  <a:pt x="3853815" y="172085"/>
                </a:lnTo>
                <a:lnTo>
                  <a:pt x="3782060" y="172085"/>
                </a:lnTo>
                <a:lnTo>
                  <a:pt x="3700145" y="172085"/>
                </a:lnTo>
                <a:lnTo>
                  <a:pt x="3627755" y="172085"/>
                </a:lnTo>
                <a:lnTo>
                  <a:pt x="3555365" y="180975"/>
                </a:lnTo>
                <a:lnTo>
                  <a:pt x="3482975" y="180975"/>
                </a:lnTo>
                <a:lnTo>
                  <a:pt x="3401695" y="189865"/>
                </a:lnTo>
                <a:lnTo>
                  <a:pt x="3329305" y="198755"/>
                </a:lnTo>
                <a:lnTo>
                  <a:pt x="3256915" y="226060"/>
                </a:lnTo>
                <a:lnTo>
                  <a:pt x="3184525" y="280670"/>
                </a:lnTo>
                <a:lnTo>
                  <a:pt x="3103245" y="307340"/>
                </a:lnTo>
                <a:lnTo>
                  <a:pt x="3030855" y="316865"/>
                </a:lnTo>
                <a:lnTo>
                  <a:pt x="2931160" y="316865"/>
                </a:lnTo>
                <a:lnTo>
                  <a:pt x="2849880" y="316865"/>
                </a:lnTo>
                <a:lnTo>
                  <a:pt x="2768600" y="316865"/>
                </a:lnTo>
                <a:lnTo>
                  <a:pt x="2696210" y="298450"/>
                </a:lnTo>
                <a:lnTo>
                  <a:pt x="2623820" y="280670"/>
                </a:lnTo>
                <a:lnTo>
                  <a:pt x="2551430" y="280670"/>
                </a:lnTo>
                <a:lnTo>
                  <a:pt x="2470150" y="280670"/>
                </a:lnTo>
                <a:lnTo>
                  <a:pt x="2397760" y="280670"/>
                </a:lnTo>
                <a:lnTo>
                  <a:pt x="2315845" y="280670"/>
                </a:lnTo>
                <a:lnTo>
                  <a:pt x="2243455" y="280670"/>
                </a:lnTo>
                <a:lnTo>
                  <a:pt x="2144395" y="280670"/>
                </a:lnTo>
                <a:lnTo>
                  <a:pt x="2072005" y="280670"/>
                </a:lnTo>
                <a:lnTo>
                  <a:pt x="1990090" y="280670"/>
                </a:lnTo>
                <a:lnTo>
                  <a:pt x="1917700" y="280670"/>
                </a:lnTo>
                <a:lnTo>
                  <a:pt x="1845310" y="280670"/>
                </a:lnTo>
                <a:lnTo>
                  <a:pt x="1772920" y="280670"/>
                </a:lnTo>
                <a:lnTo>
                  <a:pt x="1682750" y="280670"/>
                </a:lnTo>
                <a:lnTo>
                  <a:pt x="1610360" y="280670"/>
                </a:lnTo>
                <a:lnTo>
                  <a:pt x="1537970" y="280670"/>
                </a:lnTo>
                <a:lnTo>
                  <a:pt x="1465580" y="280670"/>
                </a:lnTo>
                <a:lnTo>
                  <a:pt x="1393190" y="280670"/>
                </a:lnTo>
                <a:lnTo>
                  <a:pt x="1311910" y="307340"/>
                </a:lnTo>
                <a:lnTo>
                  <a:pt x="1239520" y="307340"/>
                </a:lnTo>
                <a:lnTo>
                  <a:pt x="1158240" y="316865"/>
                </a:lnTo>
                <a:lnTo>
                  <a:pt x="1085850" y="325755"/>
                </a:lnTo>
                <a:lnTo>
                  <a:pt x="1003935" y="334645"/>
                </a:lnTo>
                <a:lnTo>
                  <a:pt x="922655" y="353060"/>
                </a:lnTo>
                <a:lnTo>
                  <a:pt x="850265" y="370840"/>
                </a:lnTo>
                <a:lnTo>
                  <a:pt x="768985" y="389255"/>
                </a:lnTo>
                <a:lnTo>
                  <a:pt x="696595" y="389255"/>
                </a:lnTo>
                <a:lnTo>
                  <a:pt x="624205" y="389255"/>
                </a:lnTo>
                <a:lnTo>
                  <a:pt x="551815" y="398145"/>
                </a:lnTo>
                <a:lnTo>
                  <a:pt x="479425" y="398145"/>
                </a:lnTo>
                <a:lnTo>
                  <a:pt x="407035" y="379730"/>
                </a:lnTo>
                <a:lnTo>
                  <a:pt x="334645" y="370840"/>
                </a:lnTo>
                <a:lnTo>
                  <a:pt x="262255" y="370840"/>
                </a:lnTo>
                <a:lnTo>
                  <a:pt x="189865" y="370840"/>
                </a:lnTo>
                <a:lnTo>
                  <a:pt x="117475" y="370840"/>
                </a:lnTo>
                <a:lnTo>
                  <a:pt x="45085" y="407035"/>
                </a:lnTo>
                <a:lnTo>
                  <a:pt x="63500" y="415925"/>
                </a:lnTo>
                <a:lnTo>
                  <a:pt x="53975" y="407035"/>
                </a:lnTo>
              </a:path>
            </a:pathLst>
          </a:cu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 name="任意多边形 3">
            <a:extLst>
              <a:ext uri="{FF2B5EF4-FFF2-40B4-BE49-F238E27FC236}">
                <a16:creationId xmlns:a16="http://schemas.microsoft.com/office/drawing/2014/main" id="{565A71A8-B890-4822-BBE4-BA8E0E5460BE}"/>
              </a:ext>
            </a:extLst>
          </p:cNvPr>
          <p:cNvSpPr/>
          <p:nvPr/>
        </p:nvSpPr>
        <p:spPr>
          <a:xfrm>
            <a:off x="1527175" y="1981200"/>
            <a:ext cx="4071938" cy="2316163"/>
          </a:xfrm>
          <a:custGeom>
            <a:avLst/>
            <a:gdLst>
              <a:gd name="connisteX0" fmla="*/ 452120 w 4070985"/>
              <a:gd name="connsiteY0" fmla="*/ 53975 h 2315845"/>
              <a:gd name="connisteX1" fmla="*/ 379730 w 4070985"/>
              <a:gd name="connsiteY1" fmla="*/ 117475 h 2315845"/>
              <a:gd name="connisteX2" fmla="*/ 307340 w 4070985"/>
              <a:gd name="connsiteY2" fmla="*/ 153670 h 2315845"/>
              <a:gd name="connisteX3" fmla="*/ 226060 w 4070985"/>
              <a:gd name="connsiteY3" fmla="*/ 226060 h 2315845"/>
              <a:gd name="connisteX4" fmla="*/ 189865 w 4070985"/>
              <a:gd name="connsiteY4" fmla="*/ 298450 h 2315845"/>
              <a:gd name="connisteX5" fmla="*/ 135255 w 4070985"/>
              <a:gd name="connsiteY5" fmla="*/ 370840 h 2315845"/>
              <a:gd name="connisteX6" fmla="*/ 81280 w 4070985"/>
              <a:gd name="connsiteY6" fmla="*/ 443230 h 2315845"/>
              <a:gd name="connisteX7" fmla="*/ 26670 w 4070985"/>
              <a:gd name="connsiteY7" fmla="*/ 533400 h 2315845"/>
              <a:gd name="connisteX8" fmla="*/ 17780 w 4070985"/>
              <a:gd name="connsiteY8" fmla="*/ 615315 h 2315845"/>
              <a:gd name="connisteX9" fmla="*/ 0 w 4070985"/>
              <a:gd name="connsiteY9" fmla="*/ 687705 h 2315845"/>
              <a:gd name="connisteX10" fmla="*/ 0 w 4070985"/>
              <a:gd name="connsiteY10" fmla="*/ 760095 h 2315845"/>
              <a:gd name="connisteX11" fmla="*/ 0 w 4070985"/>
              <a:gd name="connsiteY11" fmla="*/ 832485 h 2315845"/>
              <a:gd name="connisteX12" fmla="*/ 8890 w 4070985"/>
              <a:gd name="connsiteY12" fmla="*/ 904875 h 2315845"/>
              <a:gd name="connisteX13" fmla="*/ 17780 w 4070985"/>
              <a:gd name="connsiteY13" fmla="*/ 977265 h 2315845"/>
              <a:gd name="connisteX14" fmla="*/ 17780 w 4070985"/>
              <a:gd name="connsiteY14" fmla="*/ 1049655 h 2315845"/>
              <a:gd name="connisteX15" fmla="*/ 45085 w 4070985"/>
              <a:gd name="connsiteY15" fmla="*/ 1122045 h 2315845"/>
              <a:gd name="connisteX16" fmla="*/ 107950 w 4070985"/>
              <a:gd name="connsiteY16" fmla="*/ 1194435 h 2315845"/>
              <a:gd name="connisteX17" fmla="*/ 144145 w 4070985"/>
              <a:gd name="connsiteY17" fmla="*/ 1266825 h 2315845"/>
              <a:gd name="connisteX18" fmla="*/ 198755 w 4070985"/>
              <a:gd name="connsiteY18" fmla="*/ 1348105 h 2315845"/>
              <a:gd name="connisteX19" fmla="*/ 234950 w 4070985"/>
              <a:gd name="connsiteY19" fmla="*/ 1420495 h 2315845"/>
              <a:gd name="connisteX20" fmla="*/ 271145 w 4070985"/>
              <a:gd name="connsiteY20" fmla="*/ 1501775 h 2315845"/>
              <a:gd name="connisteX21" fmla="*/ 325120 w 4070985"/>
              <a:gd name="connsiteY21" fmla="*/ 1583055 h 2315845"/>
              <a:gd name="connisteX22" fmla="*/ 379730 w 4070985"/>
              <a:gd name="connsiteY22" fmla="*/ 1655445 h 2315845"/>
              <a:gd name="connisteX23" fmla="*/ 452120 w 4070985"/>
              <a:gd name="connsiteY23" fmla="*/ 1710055 h 2315845"/>
              <a:gd name="connisteX24" fmla="*/ 506095 w 4070985"/>
              <a:gd name="connsiteY24" fmla="*/ 1782445 h 2315845"/>
              <a:gd name="connisteX25" fmla="*/ 533400 w 4070985"/>
              <a:gd name="connsiteY25" fmla="*/ 1854835 h 2315845"/>
              <a:gd name="connisteX26" fmla="*/ 614680 w 4070985"/>
              <a:gd name="connsiteY26" fmla="*/ 1917700 h 2315845"/>
              <a:gd name="connisteX27" fmla="*/ 687070 w 4070985"/>
              <a:gd name="connsiteY27" fmla="*/ 1945005 h 2315845"/>
              <a:gd name="connisteX28" fmla="*/ 759460 w 4070985"/>
              <a:gd name="connsiteY28" fmla="*/ 1981200 h 2315845"/>
              <a:gd name="connisteX29" fmla="*/ 831850 w 4070985"/>
              <a:gd name="connsiteY29" fmla="*/ 2017395 h 2315845"/>
              <a:gd name="connisteX30" fmla="*/ 904240 w 4070985"/>
              <a:gd name="connsiteY30" fmla="*/ 2072005 h 2315845"/>
              <a:gd name="connisteX31" fmla="*/ 986155 w 4070985"/>
              <a:gd name="connsiteY31" fmla="*/ 2098675 h 2315845"/>
              <a:gd name="connisteX32" fmla="*/ 1058545 w 4070985"/>
              <a:gd name="connsiteY32" fmla="*/ 2108200 h 2315845"/>
              <a:gd name="connisteX33" fmla="*/ 1130935 w 4070985"/>
              <a:gd name="connsiteY33" fmla="*/ 2125980 h 2315845"/>
              <a:gd name="connisteX34" fmla="*/ 1212215 w 4070985"/>
              <a:gd name="connsiteY34" fmla="*/ 2144395 h 2315845"/>
              <a:gd name="connisteX35" fmla="*/ 1284605 w 4070985"/>
              <a:gd name="connsiteY35" fmla="*/ 2162175 h 2315845"/>
              <a:gd name="connisteX36" fmla="*/ 1356995 w 4070985"/>
              <a:gd name="connsiteY36" fmla="*/ 2180590 h 2315845"/>
              <a:gd name="connisteX37" fmla="*/ 1438275 w 4070985"/>
              <a:gd name="connsiteY37" fmla="*/ 2180590 h 2315845"/>
              <a:gd name="connisteX38" fmla="*/ 1528445 w 4070985"/>
              <a:gd name="connsiteY38" fmla="*/ 2198370 h 2315845"/>
              <a:gd name="connisteX39" fmla="*/ 1655445 w 4070985"/>
              <a:gd name="connsiteY39" fmla="*/ 2234565 h 2315845"/>
              <a:gd name="connisteX40" fmla="*/ 1745615 w 4070985"/>
              <a:gd name="connsiteY40" fmla="*/ 2234565 h 2315845"/>
              <a:gd name="connisteX41" fmla="*/ 1818005 w 4070985"/>
              <a:gd name="connsiteY41" fmla="*/ 2252980 h 2315845"/>
              <a:gd name="connisteX42" fmla="*/ 1890395 w 4070985"/>
              <a:gd name="connsiteY42" fmla="*/ 2252980 h 2315845"/>
              <a:gd name="connisteX43" fmla="*/ 1962785 w 4070985"/>
              <a:gd name="connsiteY43" fmla="*/ 2252980 h 2315845"/>
              <a:gd name="connisteX44" fmla="*/ 2044700 w 4070985"/>
              <a:gd name="connsiteY44" fmla="*/ 2252980 h 2315845"/>
              <a:gd name="connisteX45" fmla="*/ 2117090 w 4070985"/>
              <a:gd name="connsiteY45" fmla="*/ 2261870 h 2315845"/>
              <a:gd name="connisteX46" fmla="*/ 2216150 w 4070985"/>
              <a:gd name="connsiteY46" fmla="*/ 2261870 h 2315845"/>
              <a:gd name="connisteX47" fmla="*/ 2288540 w 4070985"/>
              <a:gd name="connsiteY47" fmla="*/ 2261870 h 2315845"/>
              <a:gd name="connisteX48" fmla="*/ 2415540 w 4070985"/>
              <a:gd name="connsiteY48" fmla="*/ 2234565 h 2315845"/>
              <a:gd name="connisteX49" fmla="*/ 2487930 w 4070985"/>
              <a:gd name="connsiteY49" fmla="*/ 2234565 h 2315845"/>
              <a:gd name="connisteX50" fmla="*/ 2586990 w 4070985"/>
              <a:gd name="connsiteY50" fmla="*/ 2234565 h 2315845"/>
              <a:gd name="connisteX51" fmla="*/ 2659380 w 4070985"/>
              <a:gd name="connsiteY51" fmla="*/ 2234565 h 2315845"/>
              <a:gd name="connisteX52" fmla="*/ 2741295 w 4070985"/>
              <a:gd name="connsiteY52" fmla="*/ 2243455 h 2315845"/>
              <a:gd name="connisteX53" fmla="*/ 2831465 w 4070985"/>
              <a:gd name="connsiteY53" fmla="*/ 2225675 h 2315845"/>
              <a:gd name="connisteX54" fmla="*/ 2903855 w 4070985"/>
              <a:gd name="connsiteY54" fmla="*/ 2207260 h 2315845"/>
              <a:gd name="connisteX55" fmla="*/ 2976245 w 4070985"/>
              <a:gd name="connsiteY55" fmla="*/ 2207260 h 2315845"/>
              <a:gd name="connisteX56" fmla="*/ 3057525 w 4070985"/>
              <a:gd name="connsiteY56" fmla="*/ 2207260 h 2315845"/>
              <a:gd name="connisteX57" fmla="*/ 3129915 w 4070985"/>
              <a:gd name="connsiteY57" fmla="*/ 2207260 h 2315845"/>
              <a:gd name="connisteX58" fmla="*/ 3202305 w 4070985"/>
              <a:gd name="connsiteY58" fmla="*/ 2207260 h 2315845"/>
              <a:gd name="connisteX59" fmla="*/ 3274695 w 4070985"/>
              <a:gd name="connsiteY59" fmla="*/ 2216785 h 2315845"/>
              <a:gd name="connisteX60" fmla="*/ 3356610 w 4070985"/>
              <a:gd name="connsiteY60" fmla="*/ 2252980 h 2315845"/>
              <a:gd name="connisteX61" fmla="*/ 3446780 w 4070985"/>
              <a:gd name="connsiteY61" fmla="*/ 2270760 h 2315845"/>
              <a:gd name="connisteX62" fmla="*/ 3519170 w 4070985"/>
              <a:gd name="connsiteY62" fmla="*/ 2279650 h 2315845"/>
              <a:gd name="connisteX63" fmla="*/ 3609340 w 4070985"/>
              <a:gd name="connsiteY63" fmla="*/ 2315845 h 2315845"/>
              <a:gd name="connisteX64" fmla="*/ 3681730 w 4070985"/>
              <a:gd name="connsiteY64" fmla="*/ 2315845 h 2315845"/>
              <a:gd name="connisteX65" fmla="*/ 3754120 w 4070985"/>
              <a:gd name="connsiteY65" fmla="*/ 2315845 h 2315845"/>
              <a:gd name="connisteX66" fmla="*/ 3826510 w 4070985"/>
              <a:gd name="connsiteY66" fmla="*/ 2315845 h 2315845"/>
              <a:gd name="connisteX67" fmla="*/ 3898900 w 4070985"/>
              <a:gd name="connsiteY67" fmla="*/ 2252980 h 2315845"/>
              <a:gd name="connisteX68" fmla="*/ 3917315 w 4070985"/>
              <a:gd name="connsiteY68" fmla="*/ 2180590 h 2315845"/>
              <a:gd name="connisteX69" fmla="*/ 3971290 w 4070985"/>
              <a:gd name="connsiteY69" fmla="*/ 2108200 h 2315845"/>
              <a:gd name="connisteX70" fmla="*/ 4017010 w 4070985"/>
              <a:gd name="connsiteY70" fmla="*/ 2026285 h 2315845"/>
              <a:gd name="connisteX71" fmla="*/ 4025900 w 4070985"/>
              <a:gd name="connsiteY71" fmla="*/ 1936115 h 2315845"/>
              <a:gd name="connisteX72" fmla="*/ 4025900 w 4070985"/>
              <a:gd name="connsiteY72" fmla="*/ 1854835 h 2315845"/>
              <a:gd name="connisteX73" fmla="*/ 4025900 w 4070985"/>
              <a:gd name="connsiteY73" fmla="*/ 1772920 h 2315845"/>
              <a:gd name="connisteX74" fmla="*/ 4043680 w 4070985"/>
              <a:gd name="connsiteY74" fmla="*/ 1700530 h 2315845"/>
              <a:gd name="connisteX75" fmla="*/ 4043680 w 4070985"/>
              <a:gd name="connsiteY75" fmla="*/ 1601470 h 2315845"/>
              <a:gd name="connisteX76" fmla="*/ 4070985 w 4070985"/>
              <a:gd name="connsiteY76" fmla="*/ 1519555 h 2315845"/>
              <a:gd name="connisteX77" fmla="*/ 4070985 w 4070985"/>
              <a:gd name="connsiteY77" fmla="*/ 1438275 h 2315845"/>
              <a:gd name="connisteX78" fmla="*/ 4070985 w 4070985"/>
              <a:gd name="connsiteY78" fmla="*/ 1365885 h 2315845"/>
              <a:gd name="connisteX79" fmla="*/ 4070985 w 4070985"/>
              <a:gd name="connsiteY79" fmla="*/ 1248410 h 2315845"/>
              <a:gd name="connisteX80" fmla="*/ 4070985 w 4070985"/>
              <a:gd name="connsiteY80" fmla="*/ 1158240 h 2315845"/>
              <a:gd name="connisteX81" fmla="*/ 4070985 w 4070985"/>
              <a:gd name="connsiteY81" fmla="*/ 1085850 h 2315845"/>
              <a:gd name="connisteX82" fmla="*/ 4062095 w 4070985"/>
              <a:gd name="connsiteY82" fmla="*/ 1003935 h 2315845"/>
              <a:gd name="connisteX83" fmla="*/ 4062095 w 4070985"/>
              <a:gd name="connsiteY83" fmla="*/ 922655 h 2315845"/>
              <a:gd name="connisteX84" fmla="*/ 4043680 w 4070985"/>
              <a:gd name="connsiteY84" fmla="*/ 850265 h 2315845"/>
              <a:gd name="connisteX85" fmla="*/ 4034790 w 4070985"/>
              <a:gd name="connsiteY85" fmla="*/ 760095 h 2315845"/>
              <a:gd name="connisteX86" fmla="*/ 3962400 w 4070985"/>
              <a:gd name="connsiteY86" fmla="*/ 687705 h 2315845"/>
              <a:gd name="connisteX87" fmla="*/ 3917315 w 4070985"/>
              <a:gd name="connsiteY87" fmla="*/ 605790 h 2315845"/>
              <a:gd name="connisteX88" fmla="*/ 3844925 w 4070985"/>
              <a:gd name="connsiteY88" fmla="*/ 542925 h 2315845"/>
              <a:gd name="connisteX89" fmla="*/ 3772535 w 4070985"/>
              <a:gd name="connsiteY89" fmla="*/ 506730 h 2315845"/>
              <a:gd name="connisteX90" fmla="*/ 3691255 w 4070985"/>
              <a:gd name="connsiteY90" fmla="*/ 470535 h 2315845"/>
              <a:gd name="connisteX91" fmla="*/ 3600450 w 4070985"/>
              <a:gd name="connsiteY91" fmla="*/ 461010 h 2315845"/>
              <a:gd name="connisteX92" fmla="*/ 3528060 w 4070985"/>
              <a:gd name="connsiteY92" fmla="*/ 443230 h 2315845"/>
              <a:gd name="connisteX93" fmla="*/ 3455670 w 4070985"/>
              <a:gd name="connsiteY93" fmla="*/ 434340 h 2315845"/>
              <a:gd name="connisteX94" fmla="*/ 3374390 w 4070985"/>
              <a:gd name="connsiteY94" fmla="*/ 434340 h 2315845"/>
              <a:gd name="connisteX95" fmla="*/ 3302000 w 4070985"/>
              <a:gd name="connsiteY95" fmla="*/ 434340 h 2315845"/>
              <a:gd name="connisteX96" fmla="*/ 3220720 w 4070985"/>
              <a:gd name="connsiteY96" fmla="*/ 415925 h 2315845"/>
              <a:gd name="connisteX97" fmla="*/ 3148330 w 4070985"/>
              <a:gd name="connsiteY97" fmla="*/ 407035 h 2315845"/>
              <a:gd name="connisteX98" fmla="*/ 3067050 w 4070985"/>
              <a:gd name="connsiteY98" fmla="*/ 361950 h 2315845"/>
              <a:gd name="connisteX99" fmla="*/ 2985135 w 4070985"/>
              <a:gd name="connsiteY99" fmla="*/ 334645 h 2315845"/>
              <a:gd name="connisteX100" fmla="*/ 2912745 w 4070985"/>
              <a:gd name="connsiteY100" fmla="*/ 307340 h 2315845"/>
              <a:gd name="connisteX101" fmla="*/ 2831465 w 4070985"/>
              <a:gd name="connsiteY101" fmla="*/ 280035 h 2315845"/>
              <a:gd name="connisteX102" fmla="*/ 2750185 w 4070985"/>
              <a:gd name="connsiteY102" fmla="*/ 262255 h 2315845"/>
              <a:gd name="connisteX103" fmla="*/ 2650490 w 4070985"/>
              <a:gd name="connsiteY103" fmla="*/ 243840 h 2315845"/>
              <a:gd name="connisteX104" fmla="*/ 2578100 w 4070985"/>
              <a:gd name="connsiteY104" fmla="*/ 234950 h 2315845"/>
              <a:gd name="connisteX105" fmla="*/ 2496820 w 4070985"/>
              <a:gd name="connsiteY105" fmla="*/ 217170 h 2315845"/>
              <a:gd name="connisteX106" fmla="*/ 2424430 w 4070985"/>
              <a:gd name="connsiteY106" fmla="*/ 198755 h 2315845"/>
              <a:gd name="connisteX107" fmla="*/ 2343150 w 4070985"/>
              <a:gd name="connsiteY107" fmla="*/ 189865 h 2315845"/>
              <a:gd name="connisteX108" fmla="*/ 2261870 w 4070985"/>
              <a:gd name="connsiteY108" fmla="*/ 171450 h 2315845"/>
              <a:gd name="connisteX109" fmla="*/ 2179955 w 4070985"/>
              <a:gd name="connsiteY109" fmla="*/ 153670 h 2315845"/>
              <a:gd name="connisteX110" fmla="*/ 2107565 w 4070985"/>
              <a:gd name="connsiteY110" fmla="*/ 144780 h 2315845"/>
              <a:gd name="connisteX111" fmla="*/ 2026285 w 4070985"/>
              <a:gd name="connsiteY111" fmla="*/ 135890 h 2315845"/>
              <a:gd name="connisteX112" fmla="*/ 1926590 w 4070985"/>
              <a:gd name="connsiteY112" fmla="*/ 135890 h 2315845"/>
              <a:gd name="connisteX113" fmla="*/ 1854200 w 4070985"/>
              <a:gd name="connsiteY113" fmla="*/ 135890 h 2315845"/>
              <a:gd name="connisteX114" fmla="*/ 1781810 w 4070985"/>
              <a:gd name="connsiteY114" fmla="*/ 126365 h 2315845"/>
              <a:gd name="connisteX115" fmla="*/ 1700530 w 4070985"/>
              <a:gd name="connsiteY115" fmla="*/ 108585 h 2315845"/>
              <a:gd name="connisteX116" fmla="*/ 1628140 w 4070985"/>
              <a:gd name="connsiteY116" fmla="*/ 108585 h 2315845"/>
              <a:gd name="connisteX117" fmla="*/ 1555750 w 4070985"/>
              <a:gd name="connsiteY117" fmla="*/ 90170 h 2315845"/>
              <a:gd name="connisteX118" fmla="*/ 1483360 w 4070985"/>
              <a:gd name="connsiteY118" fmla="*/ 90170 h 2315845"/>
              <a:gd name="connisteX119" fmla="*/ 1402080 w 4070985"/>
              <a:gd name="connsiteY119" fmla="*/ 90170 h 2315845"/>
              <a:gd name="connisteX120" fmla="*/ 1329690 w 4070985"/>
              <a:gd name="connsiteY120" fmla="*/ 90170 h 2315845"/>
              <a:gd name="connisteX121" fmla="*/ 1229995 w 4070985"/>
              <a:gd name="connsiteY121" fmla="*/ 81280 h 2315845"/>
              <a:gd name="connisteX122" fmla="*/ 1157605 w 4070985"/>
              <a:gd name="connsiteY122" fmla="*/ 63500 h 2315845"/>
              <a:gd name="connisteX123" fmla="*/ 1085215 w 4070985"/>
              <a:gd name="connsiteY123" fmla="*/ 45085 h 2315845"/>
              <a:gd name="connisteX124" fmla="*/ 1012825 w 4070985"/>
              <a:gd name="connsiteY124" fmla="*/ 27305 h 2315845"/>
              <a:gd name="connisteX125" fmla="*/ 931545 w 4070985"/>
              <a:gd name="connsiteY125" fmla="*/ 8890 h 2315845"/>
              <a:gd name="connisteX126" fmla="*/ 831850 w 4070985"/>
              <a:gd name="connsiteY126" fmla="*/ 0 h 2315845"/>
              <a:gd name="connisteX127" fmla="*/ 759460 w 4070985"/>
              <a:gd name="connsiteY127" fmla="*/ 0 h 2315845"/>
              <a:gd name="connisteX128" fmla="*/ 687070 w 4070985"/>
              <a:gd name="connsiteY128" fmla="*/ 0 h 2315845"/>
              <a:gd name="connisteX129" fmla="*/ 614680 w 4070985"/>
              <a:gd name="connsiteY129" fmla="*/ 0 h 2315845"/>
              <a:gd name="connisteX130" fmla="*/ 542290 w 4070985"/>
              <a:gd name="connsiteY130" fmla="*/ 45085 h 2315845"/>
              <a:gd name="connisteX131" fmla="*/ 469900 w 4070985"/>
              <a:gd name="connsiteY131" fmla="*/ 108585 h 2315845"/>
              <a:gd name="connisteX132" fmla="*/ 415925 w 4070985"/>
              <a:gd name="connsiteY132" fmla="*/ 99695 h 2315845"/>
              <a:gd name="connisteX133" fmla="*/ 397510 w 4070985"/>
              <a:gd name="connsiteY133" fmla="*/ 72390 h 23158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Lst>
            <a:rect l="l" t="t" r="r" b="b"/>
            <a:pathLst>
              <a:path w="4070985" h="2315845">
                <a:moveTo>
                  <a:pt x="452120" y="53975"/>
                </a:moveTo>
                <a:lnTo>
                  <a:pt x="379730" y="117475"/>
                </a:lnTo>
                <a:lnTo>
                  <a:pt x="307340" y="153670"/>
                </a:lnTo>
                <a:lnTo>
                  <a:pt x="226060" y="226060"/>
                </a:lnTo>
                <a:lnTo>
                  <a:pt x="189865" y="298450"/>
                </a:lnTo>
                <a:lnTo>
                  <a:pt x="135255" y="370840"/>
                </a:lnTo>
                <a:lnTo>
                  <a:pt x="81280" y="443230"/>
                </a:lnTo>
                <a:lnTo>
                  <a:pt x="26670" y="533400"/>
                </a:lnTo>
                <a:lnTo>
                  <a:pt x="17780" y="615315"/>
                </a:lnTo>
                <a:lnTo>
                  <a:pt x="0" y="687705"/>
                </a:lnTo>
                <a:lnTo>
                  <a:pt x="0" y="760095"/>
                </a:lnTo>
                <a:lnTo>
                  <a:pt x="0" y="832485"/>
                </a:lnTo>
                <a:lnTo>
                  <a:pt x="8890" y="904875"/>
                </a:lnTo>
                <a:lnTo>
                  <a:pt x="17780" y="977265"/>
                </a:lnTo>
                <a:lnTo>
                  <a:pt x="17780" y="1049655"/>
                </a:lnTo>
                <a:lnTo>
                  <a:pt x="45085" y="1122045"/>
                </a:lnTo>
                <a:lnTo>
                  <a:pt x="107950" y="1194435"/>
                </a:lnTo>
                <a:lnTo>
                  <a:pt x="144145" y="1266825"/>
                </a:lnTo>
                <a:lnTo>
                  <a:pt x="198755" y="1348105"/>
                </a:lnTo>
                <a:lnTo>
                  <a:pt x="234950" y="1420495"/>
                </a:lnTo>
                <a:lnTo>
                  <a:pt x="271145" y="1501775"/>
                </a:lnTo>
                <a:lnTo>
                  <a:pt x="325120" y="1583055"/>
                </a:lnTo>
                <a:lnTo>
                  <a:pt x="379730" y="1655445"/>
                </a:lnTo>
                <a:lnTo>
                  <a:pt x="452120" y="1710055"/>
                </a:lnTo>
                <a:lnTo>
                  <a:pt x="506095" y="1782445"/>
                </a:lnTo>
                <a:lnTo>
                  <a:pt x="533400" y="1854835"/>
                </a:lnTo>
                <a:lnTo>
                  <a:pt x="614680" y="1917700"/>
                </a:lnTo>
                <a:lnTo>
                  <a:pt x="687070" y="1945005"/>
                </a:lnTo>
                <a:lnTo>
                  <a:pt x="759460" y="1981200"/>
                </a:lnTo>
                <a:lnTo>
                  <a:pt x="831850" y="2017395"/>
                </a:lnTo>
                <a:lnTo>
                  <a:pt x="904240" y="2072005"/>
                </a:lnTo>
                <a:lnTo>
                  <a:pt x="986155" y="2098675"/>
                </a:lnTo>
                <a:lnTo>
                  <a:pt x="1058545" y="2108200"/>
                </a:lnTo>
                <a:lnTo>
                  <a:pt x="1130935" y="2125980"/>
                </a:lnTo>
                <a:lnTo>
                  <a:pt x="1212215" y="2144395"/>
                </a:lnTo>
                <a:lnTo>
                  <a:pt x="1284605" y="2162175"/>
                </a:lnTo>
                <a:lnTo>
                  <a:pt x="1356995" y="2180590"/>
                </a:lnTo>
                <a:lnTo>
                  <a:pt x="1438275" y="2180590"/>
                </a:lnTo>
                <a:lnTo>
                  <a:pt x="1528445" y="2198370"/>
                </a:lnTo>
                <a:lnTo>
                  <a:pt x="1655445" y="2234565"/>
                </a:lnTo>
                <a:lnTo>
                  <a:pt x="1745615" y="2234565"/>
                </a:lnTo>
                <a:lnTo>
                  <a:pt x="1818005" y="2252980"/>
                </a:lnTo>
                <a:lnTo>
                  <a:pt x="1890395" y="2252980"/>
                </a:lnTo>
                <a:lnTo>
                  <a:pt x="1962785" y="2252980"/>
                </a:lnTo>
                <a:lnTo>
                  <a:pt x="2044700" y="2252980"/>
                </a:lnTo>
                <a:lnTo>
                  <a:pt x="2117090" y="2261870"/>
                </a:lnTo>
                <a:lnTo>
                  <a:pt x="2216150" y="2261870"/>
                </a:lnTo>
                <a:lnTo>
                  <a:pt x="2288540" y="2261870"/>
                </a:lnTo>
                <a:lnTo>
                  <a:pt x="2415540" y="2234565"/>
                </a:lnTo>
                <a:lnTo>
                  <a:pt x="2487930" y="2234565"/>
                </a:lnTo>
                <a:lnTo>
                  <a:pt x="2586990" y="2234565"/>
                </a:lnTo>
                <a:lnTo>
                  <a:pt x="2659380" y="2234565"/>
                </a:lnTo>
                <a:lnTo>
                  <a:pt x="2741295" y="2243455"/>
                </a:lnTo>
                <a:lnTo>
                  <a:pt x="2831465" y="2225675"/>
                </a:lnTo>
                <a:lnTo>
                  <a:pt x="2903855" y="2207260"/>
                </a:lnTo>
                <a:lnTo>
                  <a:pt x="2976245" y="2207260"/>
                </a:lnTo>
                <a:lnTo>
                  <a:pt x="3057525" y="2207260"/>
                </a:lnTo>
                <a:lnTo>
                  <a:pt x="3129915" y="2207260"/>
                </a:lnTo>
                <a:lnTo>
                  <a:pt x="3202305" y="2207260"/>
                </a:lnTo>
                <a:lnTo>
                  <a:pt x="3274695" y="2216785"/>
                </a:lnTo>
                <a:lnTo>
                  <a:pt x="3356610" y="2252980"/>
                </a:lnTo>
                <a:lnTo>
                  <a:pt x="3446780" y="2270760"/>
                </a:lnTo>
                <a:lnTo>
                  <a:pt x="3519170" y="2279650"/>
                </a:lnTo>
                <a:lnTo>
                  <a:pt x="3609340" y="2315845"/>
                </a:lnTo>
                <a:lnTo>
                  <a:pt x="3681730" y="2315845"/>
                </a:lnTo>
                <a:lnTo>
                  <a:pt x="3754120" y="2315845"/>
                </a:lnTo>
                <a:lnTo>
                  <a:pt x="3826510" y="2315845"/>
                </a:lnTo>
                <a:lnTo>
                  <a:pt x="3898900" y="2252980"/>
                </a:lnTo>
                <a:lnTo>
                  <a:pt x="3917315" y="2180590"/>
                </a:lnTo>
                <a:lnTo>
                  <a:pt x="3971290" y="2108200"/>
                </a:lnTo>
                <a:lnTo>
                  <a:pt x="4017010" y="2026285"/>
                </a:lnTo>
                <a:lnTo>
                  <a:pt x="4025900" y="1936115"/>
                </a:lnTo>
                <a:lnTo>
                  <a:pt x="4025900" y="1854835"/>
                </a:lnTo>
                <a:lnTo>
                  <a:pt x="4025900" y="1772920"/>
                </a:lnTo>
                <a:lnTo>
                  <a:pt x="4043680" y="1700530"/>
                </a:lnTo>
                <a:lnTo>
                  <a:pt x="4043680" y="1601470"/>
                </a:lnTo>
                <a:lnTo>
                  <a:pt x="4070985" y="1519555"/>
                </a:lnTo>
                <a:lnTo>
                  <a:pt x="4070985" y="1438275"/>
                </a:lnTo>
                <a:lnTo>
                  <a:pt x="4070985" y="1365885"/>
                </a:lnTo>
                <a:lnTo>
                  <a:pt x="4070985" y="1248410"/>
                </a:lnTo>
                <a:lnTo>
                  <a:pt x="4070985" y="1158240"/>
                </a:lnTo>
                <a:lnTo>
                  <a:pt x="4070985" y="1085850"/>
                </a:lnTo>
                <a:lnTo>
                  <a:pt x="4062095" y="1003935"/>
                </a:lnTo>
                <a:lnTo>
                  <a:pt x="4062095" y="922655"/>
                </a:lnTo>
                <a:lnTo>
                  <a:pt x="4043680" y="850265"/>
                </a:lnTo>
                <a:lnTo>
                  <a:pt x="4034790" y="760095"/>
                </a:lnTo>
                <a:lnTo>
                  <a:pt x="3962400" y="687705"/>
                </a:lnTo>
                <a:lnTo>
                  <a:pt x="3917315" y="605790"/>
                </a:lnTo>
                <a:lnTo>
                  <a:pt x="3844925" y="542925"/>
                </a:lnTo>
                <a:lnTo>
                  <a:pt x="3772535" y="506730"/>
                </a:lnTo>
                <a:lnTo>
                  <a:pt x="3691255" y="470535"/>
                </a:lnTo>
                <a:lnTo>
                  <a:pt x="3600450" y="461010"/>
                </a:lnTo>
                <a:lnTo>
                  <a:pt x="3528060" y="443230"/>
                </a:lnTo>
                <a:lnTo>
                  <a:pt x="3455670" y="434340"/>
                </a:lnTo>
                <a:lnTo>
                  <a:pt x="3374390" y="434340"/>
                </a:lnTo>
                <a:lnTo>
                  <a:pt x="3302000" y="434340"/>
                </a:lnTo>
                <a:lnTo>
                  <a:pt x="3220720" y="415925"/>
                </a:lnTo>
                <a:lnTo>
                  <a:pt x="3148330" y="407035"/>
                </a:lnTo>
                <a:lnTo>
                  <a:pt x="3067050" y="361950"/>
                </a:lnTo>
                <a:lnTo>
                  <a:pt x="2985135" y="334645"/>
                </a:lnTo>
                <a:lnTo>
                  <a:pt x="2912745" y="307340"/>
                </a:lnTo>
                <a:lnTo>
                  <a:pt x="2831465" y="280035"/>
                </a:lnTo>
                <a:lnTo>
                  <a:pt x="2750185" y="262255"/>
                </a:lnTo>
                <a:lnTo>
                  <a:pt x="2650490" y="243840"/>
                </a:lnTo>
                <a:lnTo>
                  <a:pt x="2578100" y="234950"/>
                </a:lnTo>
                <a:lnTo>
                  <a:pt x="2496820" y="217170"/>
                </a:lnTo>
                <a:lnTo>
                  <a:pt x="2424430" y="198755"/>
                </a:lnTo>
                <a:lnTo>
                  <a:pt x="2343150" y="189865"/>
                </a:lnTo>
                <a:lnTo>
                  <a:pt x="2261870" y="171450"/>
                </a:lnTo>
                <a:lnTo>
                  <a:pt x="2179955" y="153670"/>
                </a:lnTo>
                <a:lnTo>
                  <a:pt x="2107565" y="144780"/>
                </a:lnTo>
                <a:lnTo>
                  <a:pt x="2026285" y="135890"/>
                </a:lnTo>
                <a:lnTo>
                  <a:pt x="1926590" y="135890"/>
                </a:lnTo>
                <a:lnTo>
                  <a:pt x="1854200" y="135890"/>
                </a:lnTo>
                <a:lnTo>
                  <a:pt x="1781810" y="126365"/>
                </a:lnTo>
                <a:lnTo>
                  <a:pt x="1700530" y="108585"/>
                </a:lnTo>
                <a:lnTo>
                  <a:pt x="1628140" y="108585"/>
                </a:lnTo>
                <a:lnTo>
                  <a:pt x="1555750" y="90170"/>
                </a:lnTo>
                <a:lnTo>
                  <a:pt x="1483360" y="90170"/>
                </a:lnTo>
                <a:lnTo>
                  <a:pt x="1402080" y="90170"/>
                </a:lnTo>
                <a:lnTo>
                  <a:pt x="1329690" y="90170"/>
                </a:lnTo>
                <a:lnTo>
                  <a:pt x="1229995" y="81280"/>
                </a:lnTo>
                <a:lnTo>
                  <a:pt x="1157605" y="63500"/>
                </a:lnTo>
                <a:lnTo>
                  <a:pt x="1085215" y="45085"/>
                </a:lnTo>
                <a:lnTo>
                  <a:pt x="1012825" y="27305"/>
                </a:lnTo>
                <a:lnTo>
                  <a:pt x="931545" y="8890"/>
                </a:lnTo>
                <a:lnTo>
                  <a:pt x="831850" y="0"/>
                </a:lnTo>
                <a:lnTo>
                  <a:pt x="759460" y="0"/>
                </a:lnTo>
                <a:lnTo>
                  <a:pt x="687070" y="0"/>
                </a:lnTo>
                <a:lnTo>
                  <a:pt x="614680" y="0"/>
                </a:lnTo>
                <a:lnTo>
                  <a:pt x="542290" y="45085"/>
                </a:lnTo>
                <a:lnTo>
                  <a:pt x="469900" y="108585"/>
                </a:lnTo>
                <a:lnTo>
                  <a:pt x="415925" y="99695"/>
                </a:lnTo>
                <a:lnTo>
                  <a:pt x="397510" y="72390"/>
                </a:ln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7902" name="文本框 4">
            <a:extLst>
              <a:ext uri="{FF2B5EF4-FFF2-40B4-BE49-F238E27FC236}">
                <a16:creationId xmlns:a16="http://schemas.microsoft.com/office/drawing/2014/main" id="{C2F9633F-E563-4FB1-9CD7-1E6286D710A7}"/>
              </a:ext>
            </a:extLst>
          </p:cNvPr>
          <p:cNvSpPr txBox="1">
            <a:spLocks noChangeArrowheads="1"/>
          </p:cNvSpPr>
          <p:nvPr/>
        </p:nvSpPr>
        <p:spPr bwMode="auto">
          <a:xfrm>
            <a:off x="457200" y="6608763"/>
            <a:ext cx="82184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t>图片出自</a:t>
            </a:r>
            <a:r>
              <a:rPr lang="en-US" altLang="zh-CN" sz="1200"/>
              <a:t>:Walid A. Najjar &amp; Brian J. Linard, University of California, Riverside</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6"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80">
                                          <p:stCondLst>
                                            <p:cond delay="0"/>
                                          </p:stCondLst>
                                        </p:cTn>
                                        <p:tgtEl>
                                          <p:spTgt spid="4"/>
                                        </p:tgtEl>
                                      </p:cBhvr>
                                    </p:animEffect>
                                    <p:anim calcmode="lin" valueType="num">
                                      <p:cBhvr>
                                        <p:cTn id="1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4" dur="26">
                                          <p:stCondLst>
                                            <p:cond delay="650"/>
                                          </p:stCondLst>
                                        </p:cTn>
                                        <p:tgtEl>
                                          <p:spTgt spid="4"/>
                                        </p:tgtEl>
                                      </p:cBhvr>
                                      <p:to x="100000" y="60000"/>
                                    </p:animScale>
                                    <p:animScale>
                                      <p:cBhvr>
                                        <p:cTn id="25" dur="166" decel="50000">
                                          <p:stCondLst>
                                            <p:cond delay="676"/>
                                          </p:stCondLst>
                                        </p:cTn>
                                        <p:tgtEl>
                                          <p:spTgt spid="4"/>
                                        </p:tgtEl>
                                      </p:cBhvr>
                                      <p:to x="100000" y="100000"/>
                                    </p:animScale>
                                    <p:animScale>
                                      <p:cBhvr>
                                        <p:cTn id="26" dur="26">
                                          <p:stCondLst>
                                            <p:cond delay="1312"/>
                                          </p:stCondLst>
                                        </p:cTn>
                                        <p:tgtEl>
                                          <p:spTgt spid="4"/>
                                        </p:tgtEl>
                                      </p:cBhvr>
                                      <p:to x="100000" y="80000"/>
                                    </p:animScale>
                                    <p:animScale>
                                      <p:cBhvr>
                                        <p:cTn id="27" dur="166" decel="50000">
                                          <p:stCondLst>
                                            <p:cond delay="1338"/>
                                          </p:stCondLst>
                                        </p:cTn>
                                        <p:tgtEl>
                                          <p:spTgt spid="4"/>
                                        </p:tgtEl>
                                      </p:cBhvr>
                                      <p:to x="100000" y="100000"/>
                                    </p:animScale>
                                    <p:animScale>
                                      <p:cBhvr>
                                        <p:cTn id="28" dur="26">
                                          <p:stCondLst>
                                            <p:cond delay="1642"/>
                                          </p:stCondLst>
                                        </p:cTn>
                                        <p:tgtEl>
                                          <p:spTgt spid="4"/>
                                        </p:tgtEl>
                                      </p:cBhvr>
                                      <p:to x="100000" y="90000"/>
                                    </p:animScale>
                                    <p:animScale>
                                      <p:cBhvr>
                                        <p:cTn id="29" dur="166" decel="50000">
                                          <p:stCondLst>
                                            <p:cond delay="1668"/>
                                          </p:stCondLst>
                                        </p:cTn>
                                        <p:tgtEl>
                                          <p:spTgt spid="4"/>
                                        </p:tgtEl>
                                      </p:cBhvr>
                                      <p:to x="100000" y="100000"/>
                                    </p:animScale>
                                    <p:animScale>
                                      <p:cBhvr>
                                        <p:cTn id="30" dur="26">
                                          <p:stCondLst>
                                            <p:cond delay="1808"/>
                                          </p:stCondLst>
                                        </p:cTn>
                                        <p:tgtEl>
                                          <p:spTgt spid="4"/>
                                        </p:tgtEl>
                                      </p:cBhvr>
                                      <p:to x="100000" y="95000"/>
                                    </p:animScale>
                                    <p:animScale>
                                      <p:cBhvr>
                                        <p:cTn id="31"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798721">
            <a:extLst>
              <a:ext uri="{FF2B5EF4-FFF2-40B4-BE49-F238E27FC236}">
                <a16:creationId xmlns:a16="http://schemas.microsoft.com/office/drawing/2014/main" id="{54A307B4-1594-41BE-AF10-35BCAC9C7320}"/>
              </a:ext>
            </a:extLst>
          </p:cNvPr>
          <p:cNvSpPr>
            <a:spLocks noGrp="1" noChangeArrowheads="1"/>
          </p:cNvSpPr>
          <p:nvPr>
            <p:ph type="title"/>
          </p:nvPr>
        </p:nvSpPr>
        <p:spPr/>
        <p:txBody>
          <a:bodyPr/>
          <a:lstStyle/>
          <a:p>
            <a:pPr eaLnBrk="1" hangingPunct="1"/>
            <a:r>
              <a:rPr lang="zh-CN" altLang="en-US"/>
              <a:t>计算机组成 </a:t>
            </a:r>
            <a:r>
              <a:rPr lang="en-US" altLang="zh-CN"/>
              <a:t>VS. </a:t>
            </a:r>
            <a:r>
              <a:rPr lang="zh-CN" altLang="en-US"/>
              <a:t>计算机体系结构</a:t>
            </a:r>
          </a:p>
        </p:txBody>
      </p:sp>
      <p:sp>
        <p:nvSpPr>
          <p:cNvPr id="202755" name="Text Placeholder 798722">
            <a:extLst>
              <a:ext uri="{FF2B5EF4-FFF2-40B4-BE49-F238E27FC236}">
                <a16:creationId xmlns:a16="http://schemas.microsoft.com/office/drawing/2014/main" id="{02ED182F-4A37-4A7D-A4EF-079F2CFA1990}"/>
              </a:ext>
            </a:extLst>
          </p:cNvPr>
          <p:cNvSpPr>
            <a:spLocks noGrp="1" noChangeArrowheads="1"/>
          </p:cNvSpPr>
          <p:nvPr>
            <p:ph idx="1"/>
          </p:nvPr>
        </p:nvSpPr>
        <p:spPr>
          <a:xfrm>
            <a:off x="457200" y="1268413"/>
            <a:ext cx="8362950" cy="5329237"/>
          </a:xfrm>
        </p:spPr>
        <p:txBody>
          <a:bodyPr/>
          <a:lstStyle/>
          <a:p>
            <a:pPr eaLnBrk="1" hangingPunct="1"/>
            <a:r>
              <a:rPr lang="zh-CN" altLang="en-US" sz="2800" b="1">
                <a:solidFill>
                  <a:srgbClr val="800000"/>
                </a:solidFill>
                <a:latin typeface="楷体_GB2312"/>
                <a:ea typeface="楷体_GB2312"/>
                <a:cs typeface="楷体_GB2312"/>
              </a:rPr>
              <a:t>例一：对于</a:t>
            </a:r>
            <a:r>
              <a:rPr lang="en-US" altLang="zh-CN" sz="2800" b="1">
                <a:solidFill>
                  <a:srgbClr val="800000"/>
                </a:solidFill>
                <a:latin typeface="楷体_GB2312"/>
                <a:ea typeface="楷体_GB2312"/>
                <a:cs typeface="楷体_GB2312"/>
              </a:rPr>
              <a:t>IBM PC</a:t>
            </a:r>
            <a:r>
              <a:rPr lang="zh-CN" altLang="en-US" sz="2800" b="1">
                <a:solidFill>
                  <a:srgbClr val="800000"/>
                </a:solidFill>
                <a:latin typeface="楷体_GB2312"/>
                <a:ea typeface="楷体_GB2312"/>
                <a:cs typeface="楷体_GB2312"/>
              </a:rPr>
              <a:t>与</a:t>
            </a:r>
            <a:r>
              <a:rPr lang="en-US" altLang="zh-CN" sz="2800" b="1">
                <a:solidFill>
                  <a:srgbClr val="800000"/>
                </a:solidFill>
                <a:latin typeface="楷体_GB2312"/>
                <a:ea typeface="楷体_GB2312"/>
                <a:cs typeface="楷体_GB2312"/>
              </a:rPr>
              <a:t>RS6000</a:t>
            </a:r>
            <a:r>
              <a:rPr lang="zh-CN" altLang="en-US" sz="2800" b="1">
                <a:solidFill>
                  <a:srgbClr val="800000"/>
                </a:solidFill>
                <a:latin typeface="楷体_GB2312"/>
                <a:ea typeface="楷体_GB2312"/>
                <a:cs typeface="楷体_GB2312"/>
              </a:rPr>
              <a:t>两种机器</a:t>
            </a:r>
          </a:p>
          <a:p>
            <a:pPr lvl="1" eaLnBrk="1" hangingPunct="1"/>
            <a:r>
              <a:rPr lang="zh-CN" altLang="en-US" sz="2400" b="1">
                <a:latin typeface="楷体_GB2312"/>
                <a:ea typeface="楷体_GB2312"/>
                <a:cs typeface="楷体_GB2312"/>
              </a:rPr>
              <a:t>对于高级语言程序员来说，可以看成是同一属性的机器。</a:t>
            </a:r>
          </a:p>
          <a:p>
            <a:pPr lvl="1" eaLnBrk="1" hangingPunct="1"/>
            <a:r>
              <a:rPr lang="zh-CN" altLang="en-US" sz="2400" b="1">
                <a:latin typeface="楷体_GB2312"/>
                <a:ea typeface="楷体_GB2312"/>
                <a:cs typeface="楷体_GB2312"/>
              </a:rPr>
              <a:t>对于汇编语言程序员来说，是截然不同的两种机器。因为其指令集、数据类型、寻址技术等都完全不同。</a:t>
            </a:r>
          </a:p>
          <a:p>
            <a:pPr lvl="1" eaLnBrk="1" hangingPunct="1"/>
            <a:r>
              <a:rPr lang="zh-CN" altLang="en-US" sz="2400" b="1">
                <a:solidFill>
                  <a:srgbClr val="800000"/>
                </a:solidFill>
                <a:latin typeface="楷体_GB2312"/>
                <a:ea typeface="楷体_GB2312"/>
                <a:cs typeface="楷体_GB2312"/>
              </a:rPr>
              <a:t>因此，这两种机器的体系结构是各不相同的。</a:t>
            </a:r>
          </a:p>
          <a:p>
            <a:pPr eaLnBrk="1" hangingPunct="1"/>
            <a:endParaRPr lang="zh-CN" altLang="en-US" sz="2800">
              <a:latin typeface="楷体_GB2312"/>
              <a:ea typeface="楷体_GB2312"/>
              <a:cs typeface="楷体_GB2312"/>
            </a:endParaRPr>
          </a:p>
          <a:p>
            <a:pPr eaLnBrk="1" hangingPunct="1"/>
            <a:r>
              <a:rPr lang="zh-CN" altLang="en-US" sz="2800" b="1">
                <a:latin typeface="楷体_GB2312"/>
                <a:ea typeface="楷体_GB2312"/>
                <a:cs typeface="楷体_GB2312"/>
              </a:rPr>
              <a:t>例二：</a:t>
            </a:r>
            <a:r>
              <a:rPr lang="zh-CN" altLang="en-US" sz="2800" b="1">
                <a:solidFill>
                  <a:srgbClr val="800000"/>
                </a:solidFill>
                <a:latin typeface="楷体_GB2312"/>
                <a:ea typeface="楷体_GB2312"/>
                <a:cs typeface="楷体_GB2312"/>
              </a:rPr>
              <a:t>一台机器是否具备乘法指令的功能，这是一个计算机体系结构的问题；</a:t>
            </a:r>
            <a:r>
              <a:rPr lang="zh-CN" altLang="en-US" sz="2800" b="1">
                <a:latin typeface="楷体_GB2312"/>
                <a:ea typeface="楷体_GB2312"/>
                <a:cs typeface="楷体_GB2312"/>
              </a:rPr>
              <a:t>但是，实现这个乘法指令采用什么方式来实现，比如，用专门的乘法电路或连续相加的加法电路来实现，这属于计算机组成的问题</a:t>
            </a:r>
            <a:r>
              <a:rPr lang="zh-CN" altLang="en-US" sz="2800">
                <a:latin typeface="楷体_GB2312"/>
                <a:ea typeface="楷体_GB2312"/>
                <a:cs typeface="楷体_GB2312"/>
              </a:rPr>
              <a:t>。</a:t>
            </a:r>
          </a:p>
        </p:txBody>
      </p:sp>
    </p:spTree>
    <p:extLst>
      <p:ext uri="{BB962C8B-B14F-4D97-AF65-F5344CB8AC3E}">
        <p14:creationId xmlns:p14="http://schemas.microsoft.com/office/powerpoint/2010/main" val="3909017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14369">
            <a:extLst>
              <a:ext uri="{FF2B5EF4-FFF2-40B4-BE49-F238E27FC236}">
                <a16:creationId xmlns:a16="http://schemas.microsoft.com/office/drawing/2014/main" id="{8478533F-BE6F-47E8-8DA6-D2656ED55DC3}"/>
              </a:ext>
            </a:extLst>
          </p:cNvPr>
          <p:cNvSpPr>
            <a:spLocks noGrp="1" noChangeArrowheads="1"/>
          </p:cNvSpPr>
          <p:nvPr>
            <p:ph type="title"/>
          </p:nvPr>
        </p:nvSpPr>
        <p:spPr/>
        <p:txBody>
          <a:bodyPr/>
          <a:lstStyle/>
          <a:p>
            <a:pPr eaLnBrk="1" hangingPunct="1"/>
            <a:r>
              <a:rPr lang="zh-CN" altLang="en-US"/>
              <a:t>第一篇 计算机概论</a:t>
            </a:r>
          </a:p>
        </p:txBody>
      </p:sp>
      <p:sp>
        <p:nvSpPr>
          <p:cNvPr id="49155" name="Text Placeholder 314370">
            <a:extLst>
              <a:ext uri="{FF2B5EF4-FFF2-40B4-BE49-F238E27FC236}">
                <a16:creationId xmlns:a16="http://schemas.microsoft.com/office/drawing/2014/main" id="{0AF825CF-2272-43F1-84A8-19673CEA01F9}"/>
              </a:ext>
            </a:extLst>
          </p:cNvPr>
          <p:cNvSpPr>
            <a:spLocks noGrp="1" noChangeArrowheads="1"/>
          </p:cNvSpPr>
          <p:nvPr>
            <p:ph idx="1"/>
          </p:nvPr>
        </p:nvSpPr>
        <p:spPr>
          <a:xfrm>
            <a:off x="457200" y="1125538"/>
            <a:ext cx="8229600" cy="4857750"/>
          </a:xfrm>
        </p:spPr>
        <p:txBody>
          <a:bodyPr/>
          <a:lstStyle/>
          <a:p>
            <a:pPr eaLnBrk="1" hangingPunct="1">
              <a:lnSpc>
                <a:spcPct val="90000"/>
              </a:lnSpc>
              <a:spcBef>
                <a:spcPct val="80000"/>
              </a:spcBef>
            </a:pPr>
            <a:r>
              <a:rPr lang="zh-CN" altLang="en-US" sz="2400" b="1" dirty="0">
                <a:solidFill>
                  <a:schemeClr val="bg1">
                    <a:lumMod val="65000"/>
                  </a:schemeClr>
                </a:solidFill>
              </a:rPr>
              <a:t>计算理论与工具的演进</a:t>
            </a:r>
            <a:endParaRPr lang="en-US" altLang="zh-CN" sz="24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古代数学及计算工具</a:t>
            </a:r>
            <a:r>
              <a:rPr lang="en-US" altLang="zh-CN" sz="2000" b="1" dirty="0">
                <a:solidFill>
                  <a:schemeClr val="bg1">
                    <a:lumMod val="65000"/>
                  </a:schemeClr>
                </a:solidFill>
              </a:rPr>
              <a:t>---</a:t>
            </a:r>
            <a:r>
              <a:rPr lang="zh-CN" altLang="en-US" sz="2000" b="1" dirty="0">
                <a:solidFill>
                  <a:schemeClr val="bg1">
                    <a:lumMod val="65000"/>
                  </a:schemeClr>
                </a:solidFill>
              </a:rPr>
              <a:t>软件与硬件起源</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从微积分到可计算机性</a:t>
            </a:r>
            <a:r>
              <a:rPr lang="en-US" altLang="zh-CN" sz="2000" b="1" dirty="0">
                <a:solidFill>
                  <a:schemeClr val="bg1">
                    <a:lumMod val="65000"/>
                  </a:schemeClr>
                </a:solidFill>
              </a:rPr>
              <a:t>---</a:t>
            </a:r>
            <a:r>
              <a:rPr lang="zh-CN" altLang="en-US" sz="2000" b="1" dirty="0">
                <a:solidFill>
                  <a:schemeClr val="bg1">
                    <a:lumMod val="65000"/>
                  </a:schemeClr>
                </a:solidFill>
              </a:rPr>
              <a:t>计算理论的发展</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帕斯卡加法器</a:t>
            </a:r>
            <a:r>
              <a:rPr lang="en-US" altLang="zh-CN" sz="2000" b="1" dirty="0">
                <a:solidFill>
                  <a:schemeClr val="bg1">
                    <a:lumMod val="65000"/>
                  </a:schemeClr>
                </a:solidFill>
              </a:rPr>
              <a:t>---</a:t>
            </a:r>
            <a:r>
              <a:rPr lang="zh-CN" altLang="en-US" sz="2000" b="1" dirty="0">
                <a:solidFill>
                  <a:schemeClr val="bg1">
                    <a:lumMod val="65000"/>
                  </a:schemeClr>
                </a:solidFill>
              </a:rPr>
              <a:t>内动力计算机实践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巴贝奇分析机</a:t>
            </a:r>
            <a:r>
              <a:rPr lang="en-US" altLang="zh-CN" sz="2000" b="1" dirty="0">
                <a:solidFill>
                  <a:schemeClr val="bg1">
                    <a:lumMod val="65000"/>
                  </a:schemeClr>
                </a:solidFill>
              </a:rPr>
              <a:t>---</a:t>
            </a:r>
            <a:r>
              <a:rPr lang="zh-CN" altLang="en-US" sz="2000" b="1" dirty="0">
                <a:solidFill>
                  <a:schemeClr val="bg1">
                    <a:lumMod val="65000"/>
                  </a:schemeClr>
                </a:solidFill>
              </a:rPr>
              <a:t>内程序计算机实践</a:t>
            </a:r>
            <a:endParaRPr lang="en-US" altLang="zh-CN" sz="2000" b="1" dirty="0">
              <a:solidFill>
                <a:schemeClr val="bg1">
                  <a:lumMod val="65000"/>
                </a:schemeClr>
              </a:solidFill>
            </a:endParaRPr>
          </a:p>
          <a:p>
            <a:pPr lvl="1" eaLnBrk="1" hangingPunct="1">
              <a:lnSpc>
                <a:spcPct val="90000"/>
              </a:lnSpc>
              <a:spcBef>
                <a:spcPct val="80000"/>
              </a:spcBef>
            </a:pPr>
            <a:r>
              <a:rPr lang="zh-CN" altLang="en-US" sz="2000" b="1" dirty="0">
                <a:solidFill>
                  <a:schemeClr val="bg1">
                    <a:lumMod val="65000"/>
                  </a:schemeClr>
                </a:solidFill>
              </a:rPr>
              <a:t>图灵机</a:t>
            </a:r>
            <a:r>
              <a:rPr lang="en-US" altLang="zh-CN" sz="2000" b="1" dirty="0">
                <a:solidFill>
                  <a:schemeClr val="bg1">
                    <a:lumMod val="65000"/>
                  </a:schemeClr>
                </a:solidFill>
              </a:rPr>
              <a:t>---</a:t>
            </a:r>
            <a:r>
              <a:rPr lang="zh-CN" altLang="en-US" sz="2000" b="1" dirty="0">
                <a:solidFill>
                  <a:schemeClr val="bg1">
                    <a:lumMod val="65000"/>
                  </a:schemeClr>
                </a:solidFill>
              </a:rPr>
              <a:t>现代计算机的理论模型</a:t>
            </a:r>
            <a:endParaRPr lang="en-US" altLang="zh-CN" sz="2000" b="1" dirty="0">
              <a:solidFill>
                <a:schemeClr val="bg1">
                  <a:lumMod val="65000"/>
                </a:schemeClr>
              </a:solidFill>
            </a:endParaRPr>
          </a:p>
          <a:p>
            <a:pPr eaLnBrk="1" hangingPunct="1">
              <a:lnSpc>
                <a:spcPct val="90000"/>
              </a:lnSpc>
              <a:spcBef>
                <a:spcPct val="80000"/>
              </a:spcBef>
            </a:pPr>
            <a:r>
              <a:rPr lang="en-US" altLang="zh-CN" sz="2400" b="1" dirty="0">
                <a:solidFill>
                  <a:schemeClr val="bg1">
                    <a:lumMod val="65000"/>
                  </a:schemeClr>
                </a:solidFill>
              </a:rPr>
              <a:t>Von Neumann</a:t>
            </a:r>
            <a:r>
              <a:rPr lang="zh-CN" altLang="en-US" sz="2400" b="1" dirty="0">
                <a:solidFill>
                  <a:schemeClr val="bg1">
                    <a:lumMod val="65000"/>
                  </a:schemeClr>
                </a:solidFill>
              </a:rPr>
              <a:t>计算机</a:t>
            </a:r>
          </a:p>
          <a:p>
            <a:pPr lvl="1" eaLnBrk="1" hangingPunct="1">
              <a:lnSpc>
                <a:spcPct val="90000"/>
              </a:lnSpc>
              <a:spcBef>
                <a:spcPct val="80000"/>
              </a:spcBef>
            </a:pPr>
            <a:r>
              <a:rPr lang="zh-CN" altLang="en-US" sz="2000" b="1" dirty="0">
                <a:solidFill>
                  <a:schemeClr val="bg1">
                    <a:lumMod val="65000"/>
                  </a:schemeClr>
                </a:solidFill>
              </a:rPr>
              <a:t>计算机的硬件构成</a:t>
            </a:r>
          </a:p>
          <a:p>
            <a:pPr lvl="1" eaLnBrk="1" hangingPunct="1">
              <a:lnSpc>
                <a:spcPct val="90000"/>
              </a:lnSpc>
              <a:spcBef>
                <a:spcPct val="80000"/>
              </a:spcBef>
            </a:pPr>
            <a:r>
              <a:rPr lang="zh-CN" altLang="en-US" sz="2000" b="1" dirty="0">
                <a:solidFill>
                  <a:schemeClr val="bg1">
                    <a:lumMod val="65000"/>
                  </a:schemeClr>
                </a:solidFill>
              </a:rPr>
              <a:t>计算机的工作过程</a:t>
            </a:r>
          </a:p>
          <a:p>
            <a:pPr eaLnBrk="1" hangingPunct="1">
              <a:lnSpc>
                <a:spcPct val="90000"/>
              </a:lnSpc>
              <a:spcBef>
                <a:spcPct val="80000"/>
              </a:spcBef>
            </a:pPr>
            <a:r>
              <a:rPr lang="zh-CN" altLang="en-US" sz="2400" b="1" dirty="0"/>
              <a:t>计算机硬件的性能指标</a:t>
            </a:r>
          </a:p>
          <a:p>
            <a:pPr eaLnBrk="1" hangingPunct="1">
              <a:lnSpc>
                <a:spcPct val="90000"/>
              </a:lnSpc>
              <a:spcBef>
                <a:spcPct val="80000"/>
              </a:spcBef>
            </a:pPr>
            <a:endParaRPr lang="zh-CN" altLang="en-US" sz="2000" dirty="0"/>
          </a:p>
        </p:txBody>
      </p:sp>
    </p:spTree>
    <p:extLst>
      <p:ext uri="{BB962C8B-B14F-4D97-AF65-F5344CB8AC3E}">
        <p14:creationId xmlns:p14="http://schemas.microsoft.com/office/powerpoint/2010/main" val="355374921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698369">
            <a:extLst>
              <a:ext uri="{FF2B5EF4-FFF2-40B4-BE49-F238E27FC236}">
                <a16:creationId xmlns:a16="http://schemas.microsoft.com/office/drawing/2014/main" id="{3654666A-268A-44DF-839A-475C009367DB}"/>
              </a:ext>
            </a:extLst>
          </p:cNvPr>
          <p:cNvSpPr>
            <a:spLocks noGrp="1" noChangeArrowheads="1"/>
          </p:cNvSpPr>
          <p:nvPr>
            <p:ph type="title"/>
          </p:nvPr>
        </p:nvSpPr>
        <p:spPr/>
        <p:txBody>
          <a:bodyPr/>
          <a:lstStyle/>
          <a:p>
            <a:pPr eaLnBrk="1" hangingPunct="1"/>
            <a:r>
              <a:rPr lang="zh-CN" altLang="en-US"/>
              <a:t>计算机</a:t>
            </a:r>
            <a:r>
              <a:rPr lang="zh-CN" altLang="en-US" b="1"/>
              <a:t>硬件</a:t>
            </a:r>
            <a:r>
              <a:rPr lang="zh-CN" altLang="en-US"/>
              <a:t>的性能指标</a:t>
            </a:r>
          </a:p>
        </p:txBody>
      </p:sp>
      <p:sp>
        <p:nvSpPr>
          <p:cNvPr id="154627" name="Text Placeholder 698370">
            <a:extLst>
              <a:ext uri="{FF2B5EF4-FFF2-40B4-BE49-F238E27FC236}">
                <a16:creationId xmlns:a16="http://schemas.microsoft.com/office/drawing/2014/main" id="{E5832552-FD64-4C02-ADF0-7B8758513CEB}"/>
              </a:ext>
            </a:extLst>
          </p:cNvPr>
          <p:cNvSpPr>
            <a:spLocks noGrp="1" noChangeArrowheads="1"/>
          </p:cNvSpPr>
          <p:nvPr>
            <p:ph type="body" sz="half" idx="1"/>
          </p:nvPr>
        </p:nvSpPr>
        <p:spPr>
          <a:xfrm>
            <a:off x="457200" y="1268413"/>
            <a:ext cx="4402138" cy="2652712"/>
          </a:xfrm>
        </p:spPr>
        <p:txBody>
          <a:bodyPr/>
          <a:lstStyle/>
          <a:p>
            <a:pPr eaLnBrk="1" hangingPunct="1"/>
            <a:r>
              <a:rPr lang="zh-CN" altLang="en-US" sz="2400"/>
              <a:t>机器字长</a:t>
            </a:r>
          </a:p>
          <a:p>
            <a:pPr lvl="1" eaLnBrk="1" hangingPunct="1"/>
            <a:r>
              <a:rPr lang="en-US" altLang="zh-CN" sz="2000"/>
              <a:t>CPU</a:t>
            </a:r>
            <a:r>
              <a:rPr lang="zh-CN" altLang="en-US" sz="2000"/>
              <a:t>一次能处理数据的位数</a:t>
            </a:r>
          </a:p>
          <a:p>
            <a:pPr lvl="2" eaLnBrk="1" hangingPunct="1"/>
            <a:r>
              <a:rPr lang="zh-CN" altLang="en-US" sz="1800"/>
              <a:t>寄存器、</a:t>
            </a:r>
            <a:r>
              <a:rPr lang="en-US" altLang="zh-CN" sz="1800"/>
              <a:t>ALU</a:t>
            </a:r>
            <a:r>
              <a:rPr lang="zh-CN" altLang="en-US" sz="1800"/>
              <a:t>、总线、存储器等</a:t>
            </a:r>
          </a:p>
          <a:p>
            <a:pPr lvl="2" eaLnBrk="1" hangingPunct="1"/>
            <a:r>
              <a:rPr lang="zh-CN" altLang="en-US" sz="1800"/>
              <a:t>字长越长，数的表示范围越大，精度越高</a:t>
            </a:r>
          </a:p>
          <a:p>
            <a:pPr lvl="3" eaLnBrk="1" hangingPunct="1"/>
            <a:r>
              <a:rPr lang="en-US" altLang="zh-CN" sz="1600"/>
              <a:t>4</a:t>
            </a:r>
            <a:r>
              <a:rPr lang="zh-CN" altLang="en-US" sz="1600"/>
              <a:t>位、</a:t>
            </a:r>
            <a:r>
              <a:rPr lang="en-US" altLang="zh-CN" sz="1600"/>
              <a:t>8</a:t>
            </a:r>
            <a:r>
              <a:rPr lang="zh-CN" altLang="en-US" sz="1600"/>
              <a:t>位、</a:t>
            </a:r>
            <a:r>
              <a:rPr lang="en-US" altLang="zh-CN" sz="1600"/>
              <a:t>16</a:t>
            </a:r>
            <a:r>
              <a:rPr lang="zh-CN" altLang="en-US" sz="1600"/>
              <a:t>位、</a:t>
            </a:r>
            <a:r>
              <a:rPr lang="en-US" altLang="zh-CN" sz="1600"/>
              <a:t>32</a:t>
            </a:r>
            <a:r>
              <a:rPr lang="zh-CN" altLang="en-US" sz="1600"/>
              <a:t>位、</a:t>
            </a:r>
            <a:r>
              <a:rPr lang="en-US" altLang="zh-CN" sz="1600"/>
              <a:t>64</a:t>
            </a:r>
            <a:r>
              <a:rPr lang="zh-CN" altLang="en-US" sz="1600"/>
              <a:t>位</a:t>
            </a:r>
            <a:endParaRPr lang="en-US" altLang="zh-CN" sz="1800"/>
          </a:p>
        </p:txBody>
      </p:sp>
      <p:graphicFrame>
        <p:nvGraphicFramePr>
          <p:cNvPr id="154628" name="Content Placeholder 698412">
            <a:extLst>
              <a:ext uri="{FF2B5EF4-FFF2-40B4-BE49-F238E27FC236}">
                <a16:creationId xmlns:a16="http://schemas.microsoft.com/office/drawing/2014/main" id="{A1560055-42B6-49C6-9F1A-E21203DB7327}"/>
              </a:ext>
            </a:extLst>
          </p:cNvPr>
          <p:cNvGraphicFramePr>
            <a:graphicFrameLocks noGrp="1"/>
          </p:cNvGraphicFramePr>
          <p:nvPr>
            <p:ph sz="half" idx="2"/>
          </p:nvPr>
        </p:nvGraphicFramePr>
        <p:xfrm>
          <a:off x="5148263" y="1341438"/>
          <a:ext cx="3259137" cy="1741487"/>
        </p:xfrm>
        <a:graphic>
          <a:graphicData uri="http://schemas.openxmlformats.org/presentationml/2006/ole">
            <mc:AlternateContent xmlns:mc="http://schemas.openxmlformats.org/markup-compatibility/2006">
              <mc:Choice xmlns:v="urn:schemas-microsoft-com:vml" Requires="v">
                <p:oleObj spid="_x0000_s154933" r:id="rId3" imgW="3258820" imgH="1742440" progId="Word.Document.8">
                  <p:embed/>
                </p:oleObj>
              </mc:Choice>
              <mc:Fallback>
                <p:oleObj r:id="rId3" imgW="3258820" imgH="1742440" progId="Word.Document.8">
                  <p:embed/>
                  <p:pic>
                    <p:nvPicPr>
                      <p:cNvPr id="0" name="Content Placeholder 69841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1341438"/>
                        <a:ext cx="3259137"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4629" name="Object 4">
            <a:extLst>
              <a:ext uri="{FF2B5EF4-FFF2-40B4-BE49-F238E27FC236}">
                <a16:creationId xmlns:a16="http://schemas.microsoft.com/office/drawing/2014/main" id="{79AAB9EE-8A58-4783-8D8D-B703F8EA9D94}"/>
              </a:ext>
            </a:extLst>
          </p:cNvPr>
          <p:cNvGraphicFramePr>
            <a:graphicFrameLocks noChangeAspect="1"/>
          </p:cNvGraphicFramePr>
          <p:nvPr/>
        </p:nvGraphicFramePr>
        <p:xfrm>
          <a:off x="3978275" y="3921125"/>
          <a:ext cx="4843463" cy="2932113"/>
        </p:xfrm>
        <a:graphic>
          <a:graphicData uri="http://schemas.openxmlformats.org/presentationml/2006/ole">
            <mc:AlternateContent xmlns:mc="http://schemas.openxmlformats.org/markup-compatibility/2006">
              <mc:Choice xmlns:v="urn:schemas-microsoft-com:vml" Requires="v">
                <p:oleObj spid="_x0000_s154934" r:id="rId5" imgW="5552381" imgH="3362794" progId="Paint.Picture">
                  <p:embed/>
                </p:oleObj>
              </mc:Choice>
              <mc:Fallback>
                <p:oleObj r:id="rId5" imgW="5552381" imgH="3362794"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275" y="3921125"/>
                        <a:ext cx="4843463"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椭圆 5">
            <a:extLst>
              <a:ext uri="{FF2B5EF4-FFF2-40B4-BE49-F238E27FC236}">
                <a16:creationId xmlns:a16="http://schemas.microsoft.com/office/drawing/2014/main" id="{8D11FBB2-C989-45BD-AA07-2349A72BF7A0}"/>
              </a:ext>
            </a:extLst>
          </p:cNvPr>
          <p:cNvSpPr/>
          <p:nvPr/>
        </p:nvSpPr>
        <p:spPr>
          <a:xfrm>
            <a:off x="4606925" y="4162425"/>
            <a:ext cx="1441450" cy="5048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698369">
            <a:extLst>
              <a:ext uri="{FF2B5EF4-FFF2-40B4-BE49-F238E27FC236}">
                <a16:creationId xmlns:a16="http://schemas.microsoft.com/office/drawing/2014/main" id="{8189EF9A-EAB1-4B34-B5EF-0C06C0A55C87}"/>
              </a:ext>
            </a:extLst>
          </p:cNvPr>
          <p:cNvSpPr>
            <a:spLocks noGrp="1" noChangeArrowheads="1"/>
          </p:cNvSpPr>
          <p:nvPr>
            <p:ph type="title"/>
          </p:nvPr>
        </p:nvSpPr>
        <p:spPr/>
        <p:txBody>
          <a:bodyPr/>
          <a:lstStyle/>
          <a:p>
            <a:pPr eaLnBrk="1" hangingPunct="1"/>
            <a:r>
              <a:rPr lang="zh-CN" altLang="en-US"/>
              <a:t>计算机</a:t>
            </a:r>
            <a:r>
              <a:rPr lang="zh-CN" altLang="en-US" b="1"/>
              <a:t>硬件</a:t>
            </a:r>
            <a:r>
              <a:rPr lang="zh-CN" altLang="en-US"/>
              <a:t>的性能指标</a:t>
            </a:r>
          </a:p>
        </p:txBody>
      </p:sp>
      <p:sp>
        <p:nvSpPr>
          <p:cNvPr id="155651" name="Text Placeholder 698370">
            <a:extLst>
              <a:ext uri="{FF2B5EF4-FFF2-40B4-BE49-F238E27FC236}">
                <a16:creationId xmlns:a16="http://schemas.microsoft.com/office/drawing/2014/main" id="{92BEFDD8-B659-430C-BB6F-26DB8F794A48}"/>
              </a:ext>
            </a:extLst>
          </p:cNvPr>
          <p:cNvSpPr>
            <a:spLocks noGrp="1" noChangeArrowheads="1"/>
          </p:cNvSpPr>
          <p:nvPr>
            <p:ph type="body" sz="half" idx="1"/>
          </p:nvPr>
        </p:nvSpPr>
        <p:spPr>
          <a:xfrm>
            <a:off x="457200" y="1052513"/>
            <a:ext cx="4402138" cy="5329237"/>
          </a:xfrm>
        </p:spPr>
        <p:txBody>
          <a:bodyPr/>
          <a:lstStyle/>
          <a:p>
            <a:pPr eaLnBrk="1" hangingPunct="1"/>
            <a:r>
              <a:rPr lang="zh-CN" altLang="en-US" sz="2400" dirty="0"/>
              <a:t>存储容量</a:t>
            </a:r>
          </a:p>
          <a:p>
            <a:pPr lvl="1" eaLnBrk="1" hangingPunct="1"/>
            <a:r>
              <a:rPr lang="zh-CN" altLang="en-US" sz="2000" dirty="0"/>
              <a:t>存储器可存储的二进制数据总数</a:t>
            </a:r>
          </a:p>
          <a:p>
            <a:pPr lvl="2" eaLnBrk="1" hangingPunct="1"/>
            <a:r>
              <a:rPr lang="zh-CN" altLang="en-US" sz="1800" dirty="0"/>
              <a:t>容量＝存储单元个数</a:t>
            </a:r>
            <a:r>
              <a:rPr lang="en-US" altLang="zh-CN" sz="1800" dirty="0"/>
              <a:t>×</a:t>
            </a:r>
            <a:r>
              <a:rPr lang="zh-CN" altLang="en-US" sz="1800" dirty="0"/>
              <a:t>存储字长</a:t>
            </a:r>
          </a:p>
          <a:p>
            <a:pPr lvl="2" eaLnBrk="1" hangingPunct="1"/>
            <a:r>
              <a:rPr lang="en-US" altLang="zh-CN" sz="1800" dirty="0"/>
              <a:t>MAR</a:t>
            </a:r>
            <a:r>
              <a:rPr lang="zh-CN" altLang="en-US" sz="1800" dirty="0"/>
              <a:t>＝</a:t>
            </a:r>
            <a:r>
              <a:rPr lang="en-US" altLang="zh-CN" sz="1800" dirty="0"/>
              <a:t>16</a:t>
            </a:r>
            <a:r>
              <a:rPr lang="zh-CN" altLang="en-US" sz="1800" dirty="0"/>
              <a:t>位，则有</a:t>
            </a:r>
            <a:r>
              <a:rPr lang="en-US" altLang="zh-CN" sz="1800" dirty="0"/>
              <a:t>64K</a:t>
            </a:r>
            <a:r>
              <a:rPr lang="zh-CN" altLang="en-US" sz="1800" dirty="0"/>
              <a:t>个存储单元；</a:t>
            </a:r>
            <a:r>
              <a:rPr lang="en-US" altLang="zh-CN" sz="1800" dirty="0"/>
              <a:t>MDR</a:t>
            </a:r>
            <a:r>
              <a:rPr lang="zh-CN" altLang="en-US" sz="1800" dirty="0"/>
              <a:t>＝</a:t>
            </a:r>
            <a:r>
              <a:rPr lang="en-US" altLang="zh-CN" sz="1800" dirty="0"/>
              <a:t>32</a:t>
            </a:r>
            <a:r>
              <a:rPr lang="zh-CN" altLang="en-US" sz="1800" dirty="0"/>
              <a:t>位，则共可存储</a:t>
            </a:r>
            <a:r>
              <a:rPr lang="en-US" altLang="zh-CN" sz="1800" dirty="0"/>
              <a:t>64K×32</a:t>
            </a:r>
            <a:r>
              <a:rPr lang="zh-CN" altLang="en-US" sz="1800" dirty="0"/>
              <a:t>＝</a:t>
            </a:r>
            <a:r>
              <a:rPr lang="en-US" altLang="zh-CN" sz="1800" dirty="0"/>
              <a:t>2Mb</a:t>
            </a:r>
          </a:p>
        </p:txBody>
      </p:sp>
      <p:grpSp>
        <p:nvGrpSpPr>
          <p:cNvPr id="155652" name="Group 698371">
            <a:extLst>
              <a:ext uri="{FF2B5EF4-FFF2-40B4-BE49-F238E27FC236}">
                <a16:creationId xmlns:a16="http://schemas.microsoft.com/office/drawing/2014/main" id="{925DB550-CE4B-4B1E-95BD-302506FEB675}"/>
              </a:ext>
            </a:extLst>
          </p:cNvPr>
          <p:cNvGrpSpPr>
            <a:grpSpLocks/>
          </p:cNvGrpSpPr>
          <p:nvPr/>
        </p:nvGrpSpPr>
        <p:grpSpPr bwMode="auto">
          <a:xfrm>
            <a:off x="6084888" y="630238"/>
            <a:ext cx="1800225" cy="3159125"/>
            <a:chOff x="3696" y="1434"/>
            <a:chExt cx="1746" cy="2549"/>
          </a:xfrm>
        </p:grpSpPr>
        <p:grpSp>
          <p:nvGrpSpPr>
            <p:cNvPr id="155655" name="Group 698372">
              <a:extLst>
                <a:ext uri="{FF2B5EF4-FFF2-40B4-BE49-F238E27FC236}">
                  <a16:creationId xmlns:a16="http://schemas.microsoft.com/office/drawing/2014/main" id="{C2604C72-35EA-42F6-9380-150AEF5ECA14}"/>
                </a:ext>
              </a:extLst>
            </p:cNvPr>
            <p:cNvGrpSpPr>
              <a:grpSpLocks/>
            </p:cNvGrpSpPr>
            <p:nvPr/>
          </p:nvGrpSpPr>
          <p:grpSpPr bwMode="auto">
            <a:xfrm>
              <a:off x="3696" y="1434"/>
              <a:ext cx="1180" cy="2549"/>
              <a:chOff x="4014" y="1389"/>
              <a:chExt cx="1180" cy="2549"/>
            </a:xfrm>
          </p:grpSpPr>
          <p:grpSp>
            <p:nvGrpSpPr>
              <p:cNvPr id="155659" name="Group 698373">
                <a:extLst>
                  <a:ext uri="{FF2B5EF4-FFF2-40B4-BE49-F238E27FC236}">
                    <a16:creationId xmlns:a16="http://schemas.microsoft.com/office/drawing/2014/main" id="{C318DDDF-1E24-40EC-AEFD-4D78B04DC329}"/>
                  </a:ext>
                </a:extLst>
              </p:cNvPr>
              <p:cNvGrpSpPr>
                <a:grpSpLocks/>
              </p:cNvGrpSpPr>
              <p:nvPr/>
            </p:nvGrpSpPr>
            <p:grpSpPr bwMode="auto">
              <a:xfrm>
                <a:off x="4468" y="1389"/>
                <a:ext cx="726" cy="2404"/>
                <a:chOff x="4241" y="1616"/>
                <a:chExt cx="726" cy="2404"/>
              </a:xfrm>
            </p:grpSpPr>
            <p:sp>
              <p:nvSpPr>
                <p:cNvPr id="155665" name="Rectangle 698374">
                  <a:extLst>
                    <a:ext uri="{FF2B5EF4-FFF2-40B4-BE49-F238E27FC236}">
                      <a16:creationId xmlns:a16="http://schemas.microsoft.com/office/drawing/2014/main" id="{ED7C0EE5-FD9C-4686-A371-10478656F0C3}"/>
                    </a:ext>
                  </a:extLst>
                </p:cNvPr>
                <p:cNvSpPr>
                  <a:spLocks noChangeArrowheads="1"/>
                </p:cNvSpPr>
                <p:nvPr/>
              </p:nvSpPr>
              <p:spPr bwMode="auto">
                <a:xfrm>
                  <a:off x="4241" y="1616"/>
                  <a:ext cx="726" cy="2404"/>
                </a:xfrm>
                <a:prstGeom prst="rect">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155666" name="Freeform 698375">
                  <a:extLst>
                    <a:ext uri="{FF2B5EF4-FFF2-40B4-BE49-F238E27FC236}">
                      <a16:creationId xmlns:a16="http://schemas.microsoft.com/office/drawing/2014/main" id="{BE426AB2-4494-42D9-9168-FEEB93BE1D86}"/>
                    </a:ext>
                  </a:extLst>
                </p:cNvPr>
                <p:cNvSpPr>
                  <a:spLocks noChangeArrowheads="1"/>
                </p:cNvSpPr>
                <p:nvPr/>
              </p:nvSpPr>
              <p:spPr bwMode="auto">
                <a:xfrm>
                  <a:off x="4241" y="3113"/>
                  <a:ext cx="726" cy="136"/>
                </a:xfrm>
                <a:custGeom>
                  <a:avLst/>
                  <a:gdLst>
                    <a:gd name="T0" fmla="*/ 0 w 1451"/>
                    <a:gd name="T1" fmla="*/ 3 h 703"/>
                    <a:gd name="T2" fmla="*/ 216 w 1451"/>
                    <a:gd name="T3" fmla="*/ 3 h 703"/>
                    <a:gd name="T4" fmla="*/ 272 w 1451"/>
                    <a:gd name="T5" fmla="*/ 24 h 703"/>
                    <a:gd name="T6" fmla="*/ 363 w 1451"/>
                    <a:gd name="T7" fmla="*/ 19 h 7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1" h="703">
                      <a:moveTo>
                        <a:pt x="0" y="91"/>
                      </a:moveTo>
                      <a:cubicBezTo>
                        <a:pt x="340" y="45"/>
                        <a:pt x="681" y="0"/>
                        <a:pt x="862" y="91"/>
                      </a:cubicBezTo>
                      <a:cubicBezTo>
                        <a:pt x="1043" y="182"/>
                        <a:pt x="990" y="567"/>
                        <a:pt x="1088" y="635"/>
                      </a:cubicBezTo>
                      <a:cubicBezTo>
                        <a:pt x="1186" y="703"/>
                        <a:pt x="1391" y="522"/>
                        <a:pt x="1451" y="49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667" name="Straight Connector 698376">
                  <a:extLst>
                    <a:ext uri="{FF2B5EF4-FFF2-40B4-BE49-F238E27FC236}">
                      <a16:creationId xmlns:a16="http://schemas.microsoft.com/office/drawing/2014/main" id="{0EEA9FFC-F4E2-43C4-A013-F0DF6EC2CC51}"/>
                    </a:ext>
                  </a:extLst>
                </p:cNvPr>
                <p:cNvSpPr>
                  <a:spLocks noChangeShapeType="1"/>
                </p:cNvSpPr>
                <p:nvPr/>
              </p:nvSpPr>
              <p:spPr bwMode="auto">
                <a:xfrm>
                  <a:off x="4241" y="1797"/>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8" name="Straight Connector 698377">
                  <a:extLst>
                    <a:ext uri="{FF2B5EF4-FFF2-40B4-BE49-F238E27FC236}">
                      <a16:creationId xmlns:a16="http://schemas.microsoft.com/office/drawing/2014/main" id="{5492D3DE-C638-469E-A3B4-7F767297AD31}"/>
                    </a:ext>
                  </a:extLst>
                </p:cNvPr>
                <p:cNvSpPr>
                  <a:spLocks noChangeShapeType="1"/>
                </p:cNvSpPr>
                <p:nvPr/>
              </p:nvSpPr>
              <p:spPr bwMode="auto">
                <a:xfrm>
                  <a:off x="4241" y="1979"/>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69" name="Straight Connector 698378">
                  <a:extLst>
                    <a:ext uri="{FF2B5EF4-FFF2-40B4-BE49-F238E27FC236}">
                      <a16:creationId xmlns:a16="http://schemas.microsoft.com/office/drawing/2014/main" id="{795D107C-775B-483D-A4A7-FAE97CED3EB2}"/>
                    </a:ext>
                  </a:extLst>
                </p:cNvPr>
                <p:cNvSpPr>
                  <a:spLocks noChangeShapeType="1"/>
                </p:cNvSpPr>
                <p:nvPr/>
              </p:nvSpPr>
              <p:spPr bwMode="auto">
                <a:xfrm>
                  <a:off x="4241" y="2160"/>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0" name="Straight Connector 698379">
                  <a:extLst>
                    <a:ext uri="{FF2B5EF4-FFF2-40B4-BE49-F238E27FC236}">
                      <a16:creationId xmlns:a16="http://schemas.microsoft.com/office/drawing/2014/main" id="{C6E7308B-BE96-48A8-B16A-69845535C99B}"/>
                    </a:ext>
                  </a:extLst>
                </p:cNvPr>
                <p:cNvSpPr>
                  <a:spLocks noChangeShapeType="1"/>
                </p:cNvSpPr>
                <p:nvPr/>
              </p:nvSpPr>
              <p:spPr bwMode="auto">
                <a:xfrm>
                  <a:off x="4241" y="3520"/>
                  <a:ext cx="72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1" name="Straight Connector 698380">
                  <a:extLst>
                    <a:ext uri="{FF2B5EF4-FFF2-40B4-BE49-F238E27FC236}">
                      <a16:creationId xmlns:a16="http://schemas.microsoft.com/office/drawing/2014/main" id="{6712A396-BAB4-4E34-8190-1D41BE8AB1EC}"/>
                    </a:ext>
                  </a:extLst>
                </p:cNvPr>
                <p:cNvSpPr>
                  <a:spLocks noChangeShapeType="1"/>
                </p:cNvSpPr>
                <p:nvPr/>
              </p:nvSpPr>
              <p:spPr bwMode="auto">
                <a:xfrm>
                  <a:off x="4241" y="3702"/>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2" name="Straight Connector 698381">
                  <a:extLst>
                    <a:ext uri="{FF2B5EF4-FFF2-40B4-BE49-F238E27FC236}">
                      <a16:creationId xmlns:a16="http://schemas.microsoft.com/office/drawing/2014/main" id="{5F1383D4-5C46-4572-984E-495E5D610066}"/>
                    </a:ext>
                  </a:extLst>
                </p:cNvPr>
                <p:cNvSpPr>
                  <a:spLocks noChangeShapeType="1"/>
                </p:cNvSpPr>
                <p:nvPr/>
              </p:nvSpPr>
              <p:spPr bwMode="auto">
                <a:xfrm>
                  <a:off x="4241" y="3883"/>
                  <a:ext cx="726"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3" name="Straight Connector 698382">
                  <a:extLst>
                    <a:ext uri="{FF2B5EF4-FFF2-40B4-BE49-F238E27FC236}">
                      <a16:creationId xmlns:a16="http://schemas.microsoft.com/office/drawing/2014/main" id="{CEF77929-ABD7-430C-B47A-700953EE2B3B}"/>
                    </a:ext>
                  </a:extLst>
                </p:cNvPr>
                <p:cNvSpPr>
                  <a:spLocks noChangeShapeType="1"/>
                </p:cNvSpPr>
                <p:nvPr/>
              </p:nvSpPr>
              <p:spPr bwMode="auto">
                <a:xfrm>
                  <a:off x="4332"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4" name="Straight Connector 698383">
                  <a:extLst>
                    <a:ext uri="{FF2B5EF4-FFF2-40B4-BE49-F238E27FC236}">
                      <a16:creationId xmlns:a16="http://schemas.microsoft.com/office/drawing/2014/main" id="{E3D77870-9C5E-49BB-97AB-127828785BA8}"/>
                    </a:ext>
                  </a:extLst>
                </p:cNvPr>
                <p:cNvSpPr>
                  <a:spLocks noChangeShapeType="1"/>
                </p:cNvSpPr>
                <p:nvPr/>
              </p:nvSpPr>
              <p:spPr bwMode="auto">
                <a:xfrm>
                  <a:off x="4422"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5" name="Straight Connector 698384">
                  <a:extLst>
                    <a:ext uri="{FF2B5EF4-FFF2-40B4-BE49-F238E27FC236}">
                      <a16:creationId xmlns:a16="http://schemas.microsoft.com/office/drawing/2014/main" id="{7E34C0AF-3834-4B8A-B542-8C405C230E8F}"/>
                    </a:ext>
                  </a:extLst>
                </p:cNvPr>
                <p:cNvSpPr>
                  <a:spLocks noChangeShapeType="1"/>
                </p:cNvSpPr>
                <p:nvPr/>
              </p:nvSpPr>
              <p:spPr bwMode="auto">
                <a:xfrm>
                  <a:off x="4513"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6" name="Straight Connector 698385">
                  <a:extLst>
                    <a:ext uri="{FF2B5EF4-FFF2-40B4-BE49-F238E27FC236}">
                      <a16:creationId xmlns:a16="http://schemas.microsoft.com/office/drawing/2014/main" id="{2CC9DB07-AC4A-4F04-AAB4-10F6DB8090CB}"/>
                    </a:ext>
                  </a:extLst>
                </p:cNvPr>
                <p:cNvSpPr>
                  <a:spLocks noChangeShapeType="1"/>
                </p:cNvSpPr>
                <p:nvPr/>
              </p:nvSpPr>
              <p:spPr bwMode="auto">
                <a:xfrm>
                  <a:off x="4604"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7" name="Straight Connector 698386">
                  <a:extLst>
                    <a:ext uri="{FF2B5EF4-FFF2-40B4-BE49-F238E27FC236}">
                      <a16:creationId xmlns:a16="http://schemas.microsoft.com/office/drawing/2014/main" id="{24557C5A-CC64-405F-BC1F-CEAAEFB064C3}"/>
                    </a:ext>
                  </a:extLst>
                </p:cNvPr>
                <p:cNvSpPr>
                  <a:spLocks noChangeShapeType="1"/>
                </p:cNvSpPr>
                <p:nvPr/>
              </p:nvSpPr>
              <p:spPr bwMode="auto">
                <a:xfrm>
                  <a:off x="4694"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8" name="Straight Connector 698387">
                  <a:extLst>
                    <a:ext uri="{FF2B5EF4-FFF2-40B4-BE49-F238E27FC236}">
                      <a16:creationId xmlns:a16="http://schemas.microsoft.com/office/drawing/2014/main" id="{BD340436-4761-4379-A0C8-D0C043DE0A16}"/>
                    </a:ext>
                  </a:extLst>
                </p:cNvPr>
                <p:cNvSpPr>
                  <a:spLocks noChangeShapeType="1"/>
                </p:cNvSpPr>
                <p:nvPr/>
              </p:nvSpPr>
              <p:spPr bwMode="auto">
                <a:xfrm>
                  <a:off x="4785"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79" name="Straight Connector 698388">
                  <a:extLst>
                    <a:ext uri="{FF2B5EF4-FFF2-40B4-BE49-F238E27FC236}">
                      <a16:creationId xmlns:a16="http://schemas.microsoft.com/office/drawing/2014/main" id="{4C0CC156-5009-4BCA-8363-CDA9598B8465}"/>
                    </a:ext>
                  </a:extLst>
                </p:cNvPr>
                <p:cNvSpPr>
                  <a:spLocks noChangeShapeType="1"/>
                </p:cNvSpPr>
                <p:nvPr/>
              </p:nvSpPr>
              <p:spPr bwMode="auto">
                <a:xfrm>
                  <a:off x="4875"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0" name="Straight Connector 698389">
                  <a:extLst>
                    <a:ext uri="{FF2B5EF4-FFF2-40B4-BE49-F238E27FC236}">
                      <a16:creationId xmlns:a16="http://schemas.microsoft.com/office/drawing/2014/main" id="{CE179161-5CAF-4B52-9CBD-9FE46937DF29}"/>
                    </a:ext>
                  </a:extLst>
                </p:cNvPr>
                <p:cNvSpPr>
                  <a:spLocks noChangeShapeType="1"/>
                </p:cNvSpPr>
                <p:nvPr/>
              </p:nvSpPr>
              <p:spPr bwMode="auto">
                <a:xfrm>
                  <a:off x="4966" y="1616"/>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1" name="Straight Connector 698390">
                  <a:extLst>
                    <a:ext uri="{FF2B5EF4-FFF2-40B4-BE49-F238E27FC236}">
                      <a16:creationId xmlns:a16="http://schemas.microsoft.com/office/drawing/2014/main" id="{0B481D92-F17F-4521-B77B-2CDBAC7BF394}"/>
                    </a:ext>
                  </a:extLst>
                </p:cNvPr>
                <p:cNvSpPr>
                  <a:spLocks noChangeShapeType="1"/>
                </p:cNvSpPr>
                <p:nvPr/>
              </p:nvSpPr>
              <p:spPr bwMode="auto">
                <a:xfrm>
                  <a:off x="4332"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2" name="Straight Connector 698391">
                  <a:extLst>
                    <a:ext uri="{FF2B5EF4-FFF2-40B4-BE49-F238E27FC236}">
                      <a16:creationId xmlns:a16="http://schemas.microsoft.com/office/drawing/2014/main" id="{03F58894-1DBB-498E-842B-92C913ED2025}"/>
                    </a:ext>
                  </a:extLst>
                </p:cNvPr>
                <p:cNvSpPr>
                  <a:spLocks noChangeShapeType="1"/>
                </p:cNvSpPr>
                <p:nvPr/>
              </p:nvSpPr>
              <p:spPr bwMode="auto">
                <a:xfrm>
                  <a:off x="4422"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3" name="Straight Connector 698392">
                  <a:extLst>
                    <a:ext uri="{FF2B5EF4-FFF2-40B4-BE49-F238E27FC236}">
                      <a16:creationId xmlns:a16="http://schemas.microsoft.com/office/drawing/2014/main" id="{A3ACBDA6-4ED7-466E-B285-AC6DACA8DC88}"/>
                    </a:ext>
                  </a:extLst>
                </p:cNvPr>
                <p:cNvSpPr>
                  <a:spLocks noChangeShapeType="1"/>
                </p:cNvSpPr>
                <p:nvPr/>
              </p:nvSpPr>
              <p:spPr bwMode="auto">
                <a:xfrm>
                  <a:off x="4513"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4" name="Straight Connector 698393">
                  <a:extLst>
                    <a:ext uri="{FF2B5EF4-FFF2-40B4-BE49-F238E27FC236}">
                      <a16:creationId xmlns:a16="http://schemas.microsoft.com/office/drawing/2014/main" id="{A18877B7-DE5B-497E-AD48-030674014ED3}"/>
                    </a:ext>
                  </a:extLst>
                </p:cNvPr>
                <p:cNvSpPr>
                  <a:spLocks noChangeShapeType="1"/>
                </p:cNvSpPr>
                <p:nvPr/>
              </p:nvSpPr>
              <p:spPr bwMode="auto">
                <a:xfrm>
                  <a:off x="4604"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5" name="Straight Connector 698394">
                  <a:extLst>
                    <a:ext uri="{FF2B5EF4-FFF2-40B4-BE49-F238E27FC236}">
                      <a16:creationId xmlns:a16="http://schemas.microsoft.com/office/drawing/2014/main" id="{69859FEA-4677-4C8F-95C5-6B7F86BF76E3}"/>
                    </a:ext>
                  </a:extLst>
                </p:cNvPr>
                <p:cNvSpPr>
                  <a:spLocks noChangeShapeType="1"/>
                </p:cNvSpPr>
                <p:nvPr/>
              </p:nvSpPr>
              <p:spPr bwMode="auto">
                <a:xfrm>
                  <a:off x="4694"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6" name="Straight Connector 698395">
                  <a:extLst>
                    <a:ext uri="{FF2B5EF4-FFF2-40B4-BE49-F238E27FC236}">
                      <a16:creationId xmlns:a16="http://schemas.microsoft.com/office/drawing/2014/main" id="{AD53C978-65D0-4F7D-B2F1-BFA83323DF1B}"/>
                    </a:ext>
                  </a:extLst>
                </p:cNvPr>
                <p:cNvSpPr>
                  <a:spLocks noChangeShapeType="1"/>
                </p:cNvSpPr>
                <p:nvPr/>
              </p:nvSpPr>
              <p:spPr bwMode="auto">
                <a:xfrm>
                  <a:off x="4785"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7" name="Straight Connector 698396">
                  <a:extLst>
                    <a:ext uri="{FF2B5EF4-FFF2-40B4-BE49-F238E27FC236}">
                      <a16:creationId xmlns:a16="http://schemas.microsoft.com/office/drawing/2014/main" id="{977E403F-292F-4A00-9308-2B331CB74BC7}"/>
                    </a:ext>
                  </a:extLst>
                </p:cNvPr>
                <p:cNvSpPr>
                  <a:spLocks noChangeShapeType="1"/>
                </p:cNvSpPr>
                <p:nvPr/>
              </p:nvSpPr>
              <p:spPr bwMode="auto">
                <a:xfrm>
                  <a:off x="4875" y="179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8" name="Straight Connector 698397">
                  <a:extLst>
                    <a:ext uri="{FF2B5EF4-FFF2-40B4-BE49-F238E27FC236}">
                      <a16:creationId xmlns:a16="http://schemas.microsoft.com/office/drawing/2014/main" id="{3E5D8429-85DB-4CAF-A8F2-557DA3F11415}"/>
                    </a:ext>
                  </a:extLst>
                </p:cNvPr>
                <p:cNvSpPr>
                  <a:spLocks noChangeShapeType="1"/>
                </p:cNvSpPr>
                <p:nvPr/>
              </p:nvSpPr>
              <p:spPr bwMode="auto">
                <a:xfrm>
                  <a:off x="4332"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89" name="Straight Connector 698398">
                  <a:extLst>
                    <a:ext uri="{FF2B5EF4-FFF2-40B4-BE49-F238E27FC236}">
                      <a16:creationId xmlns:a16="http://schemas.microsoft.com/office/drawing/2014/main" id="{57D618A5-9FEA-4D7D-8186-D7F99869A4B9}"/>
                    </a:ext>
                  </a:extLst>
                </p:cNvPr>
                <p:cNvSpPr>
                  <a:spLocks noChangeShapeType="1"/>
                </p:cNvSpPr>
                <p:nvPr/>
              </p:nvSpPr>
              <p:spPr bwMode="auto">
                <a:xfrm>
                  <a:off x="4422"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0" name="Straight Connector 698399">
                  <a:extLst>
                    <a:ext uri="{FF2B5EF4-FFF2-40B4-BE49-F238E27FC236}">
                      <a16:creationId xmlns:a16="http://schemas.microsoft.com/office/drawing/2014/main" id="{14C66358-D482-4E67-A13B-57E6ABFF74EE}"/>
                    </a:ext>
                  </a:extLst>
                </p:cNvPr>
                <p:cNvSpPr>
                  <a:spLocks noChangeShapeType="1"/>
                </p:cNvSpPr>
                <p:nvPr/>
              </p:nvSpPr>
              <p:spPr bwMode="auto">
                <a:xfrm>
                  <a:off x="4513"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1" name="Straight Connector 698400">
                  <a:extLst>
                    <a:ext uri="{FF2B5EF4-FFF2-40B4-BE49-F238E27FC236}">
                      <a16:creationId xmlns:a16="http://schemas.microsoft.com/office/drawing/2014/main" id="{153919ED-F996-4AE6-A374-D8F14CEBEFFA}"/>
                    </a:ext>
                  </a:extLst>
                </p:cNvPr>
                <p:cNvSpPr>
                  <a:spLocks noChangeShapeType="1"/>
                </p:cNvSpPr>
                <p:nvPr/>
              </p:nvSpPr>
              <p:spPr bwMode="auto">
                <a:xfrm>
                  <a:off x="4604"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2" name="Straight Connector 698401">
                  <a:extLst>
                    <a:ext uri="{FF2B5EF4-FFF2-40B4-BE49-F238E27FC236}">
                      <a16:creationId xmlns:a16="http://schemas.microsoft.com/office/drawing/2014/main" id="{9BAA24A7-AAD1-4A43-B791-D17C8F0C84E8}"/>
                    </a:ext>
                  </a:extLst>
                </p:cNvPr>
                <p:cNvSpPr>
                  <a:spLocks noChangeShapeType="1"/>
                </p:cNvSpPr>
                <p:nvPr/>
              </p:nvSpPr>
              <p:spPr bwMode="auto">
                <a:xfrm>
                  <a:off x="4694"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3" name="Straight Connector 698402">
                  <a:extLst>
                    <a:ext uri="{FF2B5EF4-FFF2-40B4-BE49-F238E27FC236}">
                      <a16:creationId xmlns:a16="http://schemas.microsoft.com/office/drawing/2014/main" id="{576C72C3-CD1B-4558-B76D-059D341CDC96}"/>
                    </a:ext>
                  </a:extLst>
                </p:cNvPr>
                <p:cNvSpPr>
                  <a:spLocks noChangeShapeType="1"/>
                </p:cNvSpPr>
                <p:nvPr/>
              </p:nvSpPr>
              <p:spPr bwMode="auto">
                <a:xfrm>
                  <a:off x="4785"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694" name="Straight Connector 698403">
                  <a:extLst>
                    <a:ext uri="{FF2B5EF4-FFF2-40B4-BE49-F238E27FC236}">
                      <a16:creationId xmlns:a16="http://schemas.microsoft.com/office/drawing/2014/main" id="{9DE55918-EB5B-414D-95DF-4BEEF2217788}"/>
                    </a:ext>
                  </a:extLst>
                </p:cNvPr>
                <p:cNvSpPr>
                  <a:spLocks noChangeShapeType="1"/>
                </p:cNvSpPr>
                <p:nvPr/>
              </p:nvSpPr>
              <p:spPr bwMode="auto">
                <a:xfrm>
                  <a:off x="4875" y="197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5660" name="Text Box 698404">
                <a:extLst>
                  <a:ext uri="{FF2B5EF4-FFF2-40B4-BE49-F238E27FC236}">
                    <a16:creationId xmlns:a16="http://schemas.microsoft.com/office/drawing/2014/main" id="{47A2BDC6-B42A-4B77-B360-A819B526D3E7}"/>
                  </a:ext>
                </a:extLst>
              </p:cNvPr>
              <p:cNvSpPr txBox="1">
                <a:spLocks noChangeArrowheads="1"/>
              </p:cNvSpPr>
              <p:nvPr/>
            </p:nvSpPr>
            <p:spPr bwMode="auto">
              <a:xfrm>
                <a:off x="4014" y="1448"/>
                <a:ext cx="50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0000</a:t>
                </a:r>
              </a:p>
            </p:txBody>
          </p:sp>
          <p:sp>
            <p:nvSpPr>
              <p:cNvPr id="155661" name="Text Box 698405">
                <a:extLst>
                  <a:ext uri="{FF2B5EF4-FFF2-40B4-BE49-F238E27FC236}">
                    <a16:creationId xmlns:a16="http://schemas.microsoft.com/office/drawing/2014/main" id="{DF62AB8E-C47F-4016-A72F-4BAC257818B3}"/>
                  </a:ext>
                </a:extLst>
              </p:cNvPr>
              <p:cNvSpPr txBox="1">
                <a:spLocks noChangeArrowheads="1"/>
              </p:cNvSpPr>
              <p:nvPr/>
            </p:nvSpPr>
            <p:spPr bwMode="auto">
              <a:xfrm>
                <a:off x="4014" y="1628"/>
                <a:ext cx="5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0001</a:t>
                </a:r>
              </a:p>
            </p:txBody>
          </p:sp>
          <p:sp>
            <p:nvSpPr>
              <p:cNvPr id="155662" name="Text Box 698406">
                <a:extLst>
                  <a:ext uri="{FF2B5EF4-FFF2-40B4-BE49-F238E27FC236}">
                    <a16:creationId xmlns:a16="http://schemas.microsoft.com/office/drawing/2014/main" id="{88B33395-8E14-496D-892A-1249E527D105}"/>
                  </a:ext>
                </a:extLst>
              </p:cNvPr>
              <p:cNvSpPr txBox="1">
                <a:spLocks noChangeArrowheads="1"/>
              </p:cNvSpPr>
              <p:nvPr/>
            </p:nvSpPr>
            <p:spPr bwMode="auto">
              <a:xfrm>
                <a:off x="4014" y="1810"/>
                <a:ext cx="5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0010</a:t>
                </a:r>
              </a:p>
            </p:txBody>
          </p:sp>
          <p:sp>
            <p:nvSpPr>
              <p:cNvPr id="155663" name="Text Box 698407">
                <a:extLst>
                  <a:ext uri="{FF2B5EF4-FFF2-40B4-BE49-F238E27FC236}">
                    <a16:creationId xmlns:a16="http://schemas.microsoft.com/office/drawing/2014/main" id="{C9D6A8E7-D0DA-43CE-AD43-D5DF3B82E717}"/>
                  </a:ext>
                </a:extLst>
              </p:cNvPr>
              <p:cNvSpPr txBox="1">
                <a:spLocks noChangeArrowheads="1"/>
              </p:cNvSpPr>
              <p:nvPr/>
            </p:nvSpPr>
            <p:spPr bwMode="auto">
              <a:xfrm>
                <a:off x="4014" y="3534"/>
                <a:ext cx="5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1110</a:t>
                </a:r>
              </a:p>
            </p:txBody>
          </p:sp>
          <p:sp>
            <p:nvSpPr>
              <p:cNvPr id="155664" name="Text Box 698408">
                <a:extLst>
                  <a:ext uri="{FF2B5EF4-FFF2-40B4-BE49-F238E27FC236}">
                    <a16:creationId xmlns:a16="http://schemas.microsoft.com/office/drawing/2014/main" id="{D6466C95-921B-4A06-B942-D7FD18E09190}"/>
                  </a:ext>
                </a:extLst>
              </p:cNvPr>
              <p:cNvSpPr txBox="1">
                <a:spLocks noChangeArrowheads="1"/>
              </p:cNvSpPr>
              <p:nvPr/>
            </p:nvSpPr>
            <p:spPr bwMode="auto">
              <a:xfrm>
                <a:off x="4014" y="3716"/>
                <a:ext cx="5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1111</a:t>
                </a:r>
              </a:p>
            </p:txBody>
          </p:sp>
        </p:grpSp>
        <p:sp>
          <p:nvSpPr>
            <p:cNvPr id="155656" name="Text Box 698409">
              <a:extLst>
                <a:ext uri="{FF2B5EF4-FFF2-40B4-BE49-F238E27FC236}">
                  <a16:creationId xmlns:a16="http://schemas.microsoft.com/office/drawing/2014/main" id="{C0C8E8E4-4BDA-4EEC-9794-FB6DD4AB5D97}"/>
                </a:ext>
              </a:extLst>
            </p:cNvPr>
            <p:cNvSpPr txBox="1">
              <a:spLocks noChangeArrowheads="1"/>
            </p:cNvSpPr>
            <p:nvPr/>
          </p:nvSpPr>
          <p:spPr bwMode="auto">
            <a:xfrm>
              <a:off x="4966" y="1499"/>
              <a:ext cx="47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t>低端</a:t>
              </a:r>
            </a:p>
          </p:txBody>
        </p:sp>
        <p:sp>
          <p:nvSpPr>
            <p:cNvPr id="155657" name="Text Box 698410">
              <a:extLst>
                <a:ext uri="{FF2B5EF4-FFF2-40B4-BE49-F238E27FC236}">
                  <a16:creationId xmlns:a16="http://schemas.microsoft.com/office/drawing/2014/main" id="{80BDF2B4-9D38-44A6-AE90-05302D453903}"/>
                </a:ext>
              </a:extLst>
            </p:cNvPr>
            <p:cNvSpPr txBox="1">
              <a:spLocks noChangeArrowheads="1"/>
            </p:cNvSpPr>
            <p:nvPr/>
          </p:nvSpPr>
          <p:spPr bwMode="auto">
            <a:xfrm>
              <a:off x="4968" y="3622"/>
              <a:ext cx="4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t>高端</a:t>
              </a:r>
            </a:p>
          </p:txBody>
        </p:sp>
        <p:sp>
          <p:nvSpPr>
            <p:cNvPr id="155658" name="Straight Connector 698411">
              <a:extLst>
                <a:ext uri="{FF2B5EF4-FFF2-40B4-BE49-F238E27FC236}">
                  <a16:creationId xmlns:a16="http://schemas.microsoft.com/office/drawing/2014/main" id="{F1B48078-C0D2-43C3-AF44-D781B1B15A25}"/>
                </a:ext>
              </a:extLst>
            </p:cNvPr>
            <p:cNvSpPr>
              <a:spLocks noChangeShapeType="1"/>
            </p:cNvSpPr>
            <p:nvPr/>
          </p:nvSpPr>
          <p:spPr bwMode="auto">
            <a:xfrm>
              <a:off x="5193" y="1797"/>
              <a:ext cx="0" cy="163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55653" name="Object 4">
            <a:extLst>
              <a:ext uri="{FF2B5EF4-FFF2-40B4-BE49-F238E27FC236}">
                <a16:creationId xmlns:a16="http://schemas.microsoft.com/office/drawing/2014/main" id="{B61557C7-5786-412D-907B-03A02AB2380F}"/>
              </a:ext>
            </a:extLst>
          </p:cNvPr>
          <p:cNvGraphicFramePr>
            <a:graphicFrameLocks noChangeAspect="1"/>
          </p:cNvGraphicFramePr>
          <p:nvPr/>
        </p:nvGraphicFramePr>
        <p:xfrm>
          <a:off x="3978275" y="3921125"/>
          <a:ext cx="4843463" cy="2932113"/>
        </p:xfrm>
        <a:graphic>
          <a:graphicData uri="http://schemas.openxmlformats.org/presentationml/2006/ole">
            <mc:AlternateContent xmlns:mc="http://schemas.openxmlformats.org/markup-compatibility/2006">
              <mc:Choice xmlns:v="urn:schemas-microsoft-com:vml" Requires="v">
                <p:oleObj spid="_x0000_s155846" r:id="rId3" imgW="5552381" imgH="3362794" progId="Paint.Picture">
                  <p:embed/>
                </p:oleObj>
              </mc:Choice>
              <mc:Fallback>
                <p:oleObj r:id="rId3" imgW="5552381" imgH="3362794"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75" y="3921125"/>
                        <a:ext cx="4843463"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椭圆 5">
            <a:extLst>
              <a:ext uri="{FF2B5EF4-FFF2-40B4-BE49-F238E27FC236}">
                <a16:creationId xmlns:a16="http://schemas.microsoft.com/office/drawing/2014/main" id="{1504B16E-53DB-497C-9082-0715870063F6}"/>
              </a:ext>
            </a:extLst>
          </p:cNvPr>
          <p:cNvSpPr/>
          <p:nvPr/>
        </p:nvSpPr>
        <p:spPr>
          <a:xfrm>
            <a:off x="6908800" y="4154488"/>
            <a:ext cx="1439863" cy="5048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4">
            <a:extLst>
              <a:ext uri="{FF2B5EF4-FFF2-40B4-BE49-F238E27FC236}">
                <a16:creationId xmlns:a16="http://schemas.microsoft.com/office/drawing/2014/main" id="{39EF9A5A-DB37-418F-BB70-239C0C97905C}"/>
              </a:ext>
            </a:extLst>
          </p:cNvPr>
          <p:cNvGraphicFramePr>
            <a:graphicFrameLocks noChangeAspect="1"/>
          </p:cNvGraphicFramePr>
          <p:nvPr>
            <p:extLst>
              <p:ext uri="{D42A27DB-BD31-4B8C-83A1-F6EECF244321}">
                <p14:modId xmlns:p14="http://schemas.microsoft.com/office/powerpoint/2010/main" val="2486665412"/>
              </p:ext>
            </p:extLst>
          </p:nvPr>
        </p:nvGraphicFramePr>
        <p:xfrm>
          <a:off x="4283968" y="3921125"/>
          <a:ext cx="4843463" cy="2932113"/>
        </p:xfrm>
        <a:graphic>
          <a:graphicData uri="http://schemas.openxmlformats.org/presentationml/2006/ole">
            <mc:AlternateContent xmlns:mc="http://schemas.openxmlformats.org/markup-compatibility/2006">
              <mc:Choice xmlns:v="urn:schemas-microsoft-com:vml" Requires="v">
                <p:oleObj spid="_x0000_s156835" r:id="rId4" imgW="5552381" imgH="3362794" progId="Paint.Picture">
                  <p:embed/>
                </p:oleObj>
              </mc:Choice>
              <mc:Fallback>
                <p:oleObj r:id="rId4" imgW="5552381" imgH="3362794"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921125"/>
                        <a:ext cx="4843463"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6675" name="Title 699393">
            <a:extLst>
              <a:ext uri="{FF2B5EF4-FFF2-40B4-BE49-F238E27FC236}">
                <a16:creationId xmlns:a16="http://schemas.microsoft.com/office/drawing/2014/main" id="{604A5EED-5C46-42EC-B6F6-69B6591168D7}"/>
              </a:ext>
            </a:extLst>
          </p:cNvPr>
          <p:cNvSpPr>
            <a:spLocks noGrp="1" noChangeArrowheads="1"/>
          </p:cNvSpPr>
          <p:nvPr>
            <p:ph type="title"/>
          </p:nvPr>
        </p:nvSpPr>
        <p:spPr/>
        <p:txBody>
          <a:bodyPr/>
          <a:lstStyle/>
          <a:p>
            <a:pPr eaLnBrk="1" hangingPunct="1"/>
            <a:r>
              <a:rPr lang="zh-CN" altLang="en-US"/>
              <a:t>计算机</a:t>
            </a:r>
            <a:r>
              <a:rPr lang="zh-CN" altLang="en-US" b="1"/>
              <a:t>硬件</a:t>
            </a:r>
            <a:r>
              <a:rPr lang="zh-CN" altLang="en-US"/>
              <a:t>的性能指标</a:t>
            </a:r>
          </a:p>
        </p:txBody>
      </p:sp>
      <p:sp>
        <p:nvSpPr>
          <p:cNvPr id="156676" name="Text Placeholder 699394">
            <a:extLst>
              <a:ext uri="{FF2B5EF4-FFF2-40B4-BE49-F238E27FC236}">
                <a16:creationId xmlns:a16="http://schemas.microsoft.com/office/drawing/2014/main" id="{47599866-47BE-4289-B94F-E9E6E7E41A91}"/>
              </a:ext>
            </a:extLst>
          </p:cNvPr>
          <p:cNvSpPr>
            <a:spLocks noGrp="1" noChangeArrowheads="1"/>
          </p:cNvSpPr>
          <p:nvPr>
            <p:ph idx="1"/>
          </p:nvPr>
        </p:nvSpPr>
        <p:spPr>
          <a:xfrm>
            <a:off x="457200" y="981075"/>
            <a:ext cx="8664575" cy="4857750"/>
          </a:xfrm>
        </p:spPr>
        <p:txBody>
          <a:bodyPr/>
          <a:lstStyle/>
          <a:p>
            <a:pPr eaLnBrk="1" hangingPunct="1"/>
            <a:r>
              <a:rPr lang="zh-CN" altLang="en-US" dirty="0"/>
              <a:t>运算速度</a:t>
            </a:r>
          </a:p>
          <a:p>
            <a:pPr lvl="1" eaLnBrk="1" hangingPunct="1"/>
            <a:r>
              <a:rPr lang="zh-CN" altLang="en-US" sz="2400" dirty="0"/>
              <a:t>系统主频与核数</a:t>
            </a:r>
          </a:p>
          <a:p>
            <a:pPr lvl="2" eaLnBrk="1" hangingPunct="1"/>
            <a:r>
              <a:rPr lang="zh-CN" altLang="en-US" sz="1800" dirty="0"/>
              <a:t>主频也叫做时钟频率，</a:t>
            </a:r>
            <a:r>
              <a:rPr lang="en-US" altLang="zh-CN" sz="1800" dirty="0"/>
              <a:t>CPU</a:t>
            </a:r>
            <a:r>
              <a:rPr lang="zh-CN" altLang="en-US" sz="1800" dirty="0"/>
              <a:t>工作节拍的基数，用来表示微处理器的运行速度，主频的单位是</a:t>
            </a:r>
            <a:r>
              <a:rPr lang="en-US" altLang="zh-CN" sz="1800" dirty="0"/>
              <a:t>MHz</a:t>
            </a:r>
            <a:r>
              <a:rPr lang="zh-CN" altLang="en-US" sz="1800" dirty="0"/>
              <a:t>或</a:t>
            </a:r>
            <a:r>
              <a:rPr lang="en-US" altLang="zh-CN" sz="1800" dirty="0"/>
              <a:t>GHz</a:t>
            </a:r>
          </a:p>
          <a:p>
            <a:pPr lvl="1" eaLnBrk="1" hangingPunct="1"/>
            <a:r>
              <a:rPr lang="zh-CN" altLang="en-US" sz="2400" dirty="0"/>
              <a:t>指令的执行速度</a:t>
            </a:r>
            <a:endParaRPr lang="en-US" altLang="zh-CN" sz="2400" dirty="0"/>
          </a:p>
          <a:p>
            <a:pPr lvl="2" indent="-285750" eaLnBrk="1" hangingPunct="1">
              <a:buFont typeface="Arial" panose="020B0604020202020204" pitchFamily="34" charset="0"/>
              <a:buChar char="•"/>
            </a:pPr>
            <a:r>
              <a:rPr lang="en-US" altLang="zh-CN" sz="1600" dirty="0"/>
              <a:t>CPI</a:t>
            </a:r>
            <a:r>
              <a:rPr lang="zh-CN" altLang="en-US" sz="1600" dirty="0"/>
              <a:t>和</a:t>
            </a:r>
            <a:r>
              <a:rPr lang="en-US" altLang="zh-CN" sz="1600" dirty="0"/>
              <a:t>IPC</a:t>
            </a:r>
            <a:r>
              <a:rPr lang="zh-CN" altLang="en-US" sz="1600" dirty="0"/>
              <a:t>：</a:t>
            </a:r>
            <a:r>
              <a:rPr lang="en-US" altLang="zh-CN" sz="1600" dirty="0"/>
              <a:t>Cycles per Instruction </a:t>
            </a:r>
            <a:r>
              <a:rPr lang="zh-CN" altLang="en-US" sz="1600" dirty="0"/>
              <a:t>平均执行一条指令的时钟周期</a:t>
            </a:r>
            <a:endParaRPr lang="en-US" altLang="zh-CN" sz="1600" dirty="0"/>
          </a:p>
          <a:p>
            <a:pPr lvl="2" indent="-285750" eaLnBrk="1" hangingPunct="1">
              <a:buFont typeface="Arial" panose="020B0604020202020204" pitchFamily="34" charset="0"/>
              <a:buChar char="•"/>
            </a:pPr>
            <a:r>
              <a:rPr lang="en-US" altLang="zh-CN" sz="1600" dirty="0"/>
              <a:t>MIPS</a:t>
            </a:r>
            <a:r>
              <a:rPr lang="zh-CN" altLang="en-US" sz="1600" dirty="0"/>
              <a:t>：每秒能执行多少百万条指令，由于执行不同类型的指令所需时间长度不同，所以</a:t>
            </a:r>
            <a:r>
              <a:rPr lang="en-US" altLang="zh-CN" sz="1600" dirty="0"/>
              <a:t>MIPS</a:t>
            </a:r>
            <a:r>
              <a:rPr lang="zh-CN" altLang="en-US" sz="1600" dirty="0"/>
              <a:t>通常是根据不同指令出现的频度乘上不同的系数求得的统计平均值。</a:t>
            </a:r>
          </a:p>
          <a:p>
            <a:pPr lvl="1" eaLnBrk="1" hangingPunct="1"/>
            <a:r>
              <a:rPr lang="en-US" altLang="zh-CN" sz="2000" dirty="0"/>
              <a:t>FLOPS</a:t>
            </a:r>
            <a:r>
              <a:rPr lang="zh-CN" altLang="en-US" sz="2000" dirty="0"/>
              <a:t>：每秒钟浮点运算次数</a:t>
            </a:r>
          </a:p>
        </p:txBody>
      </p:sp>
      <p:sp>
        <p:nvSpPr>
          <p:cNvPr id="6" name="椭圆 5">
            <a:extLst>
              <a:ext uri="{FF2B5EF4-FFF2-40B4-BE49-F238E27FC236}">
                <a16:creationId xmlns:a16="http://schemas.microsoft.com/office/drawing/2014/main" id="{0F1DEBF2-E5AF-42FC-873B-6571B16A6F4F}"/>
              </a:ext>
            </a:extLst>
          </p:cNvPr>
          <p:cNvSpPr/>
          <p:nvPr/>
        </p:nvSpPr>
        <p:spPr>
          <a:xfrm>
            <a:off x="4673600" y="4100513"/>
            <a:ext cx="3675063" cy="558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8498901-EC80-4C7F-9DDF-E5781EBCE785}"/>
                  </a:ext>
                </a:extLst>
              </p:cNvPr>
              <p:cNvSpPr txBox="1"/>
              <p:nvPr/>
            </p:nvSpPr>
            <p:spPr>
              <a:xfrm>
                <a:off x="971600" y="5303755"/>
                <a:ext cx="3201068" cy="573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MIPS</m:t>
                      </m:r>
                      <m:r>
                        <a:rPr lang="pt-BR" altLang="zh-CN" i="1" smtClean="0">
                          <a:latin typeface="Cambria Math" panose="02040503050406030204" pitchFamily="18" charset="0"/>
                        </a:rPr>
                        <m:t>=</m:t>
                      </m:r>
                      <m:f>
                        <m:fPr>
                          <m:ctrlPr>
                            <a:rPr lang="pt-BR" altLang="zh-CN" i="1" smtClean="0">
                              <a:latin typeface="Cambria Math" panose="02040503050406030204" pitchFamily="18" charset="0"/>
                            </a:rPr>
                          </m:ctrlPr>
                        </m:fPr>
                        <m:num>
                          <m:r>
                            <m:rPr>
                              <m:sty m:val="p"/>
                            </m:rPr>
                            <a:rPr lang="en-US" altLang="zh-CN" i="1">
                              <a:latin typeface="Cambria Math" panose="02040503050406030204" pitchFamily="18" charset="0"/>
                            </a:rPr>
                            <m:t>I</m:t>
                          </m:r>
                        </m:num>
                        <m:den>
                          <m:r>
                            <m:rPr>
                              <m:sty m:val="p"/>
                            </m:rPr>
                            <a:rPr lang="en-US" altLang="zh-CN" i="1">
                              <a:latin typeface="Cambria Math" panose="02040503050406030204" pitchFamily="18" charset="0"/>
                            </a:rPr>
                            <m:t>T</m:t>
                          </m:r>
                          <m:r>
                            <m:rPr>
                              <m:sty m:val="p"/>
                            </m:rPr>
                            <a:rPr lang="en-US" altLang="zh-CN" i="1" smtClean="0">
                              <a:latin typeface="Cambria Math" panose="02040503050406030204" pitchFamily="18" charset="0"/>
                            </a:rPr>
                            <m:t>cpu</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den>
                      </m:f>
                      <m:r>
                        <a:rPr lang="en-US" altLang="zh-CN" i="1">
                          <a:latin typeface="Cambria Math" panose="02040503050406030204" pitchFamily="18" charset="0"/>
                        </a:rPr>
                        <m:t>=</m:t>
                      </m:r>
                      <m:f>
                        <m:fPr>
                          <m:ctrlPr>
                            <a:rPr lang="pt-BR" altLang="zh-CN" i="1" smtClean="0">
                              <a:latin typeface="Cambria Math" panose="02040503050406030204" pitchFamily="18" charset="0"/>
                            </a:rPr>
                          </m:ctrlPr>
                        </m:fPr>
                        <m:num>
                          <m:r>
                            <m:rPr>
                              <m:sty m:val="p"/>
                            </m:rPr>
                            <a:rPr lang="en-US" altLang="zh-CN" i="1">
                              <a:latin typeface="Cambria Math" panose="02040503050406030204" pitchFamily="18" charset="0"/>
                            </a:rPr>
                            <m:t>f</m:t>
                          </m:r>
                          <m:r>
                            <m:rPr>
                              <m:sty m:val="p"/>
                            </m:rPr>
                            <a:rPr lang="en-US" altLang="zh-CN" i="1" smtClean="0">
                              <a:latin typeface="Cambria Math" panose="02040503050406030204" pitchFamily="18" charset="0"/>
                            </a:rPr>
                            <m:t>c</m:t>
                          </m:r>
                        </m:num>
                        <m:den>
                          <m:r>
                            <m:rPr>
                              <m:sty m:val="p"/>
                            </m:rPr>
                            <a:rPr lang="en-US" altLang="zh-CN" i="1">
                              <a:latin typeface="Cambria Math" panose="02040503050406030204" pitchFamily="18" charset="0"/>
                            </a:rPr>
                            <m:t>CPI</m:t>
                          </m:r>
                          <m:r>
                            <a:rPr lang="zh-CN" altLang="en-US" i="1">
                              <a:latin typeface="Cambria Math" panose="02040503050406030204" pitchFamily="18" charset="0"/>
                            </a:rPr>
                            <m:t>∗</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6</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78498901-EC80-4C7F-9DDF-E5781EBCE785}"/>
                  </a:ext>
                </a:extLst>
              </p:cNvPr>
              <p:cNvSpPr txBox="1">
                <a:spLocks noRot="1" noChangeAspect="1" noMove="1" noResize="1" noEditPoints="1" noAdjustHandles="1" noChangeArrowheads="1" noChangeShapeType="1" noTextEdit="1"/>
              </p:cNvSpPr>
              <p:nvPr/>
            </p:nvSpPr>
            <p:spPr>
              <a:xfrm>
                <a:off x="971600" y="5303755"/>
                <a:ext cx="3201068" cy="573170"/>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itle 699393">
            <a:extLst>
              <a:ext uri="{FF2B5EF4-FFF2-40B4-BE49-F238E27FC236}">
                <a16:creationId xmlns:a16="http://schemas.microsoft.com/office/drawing/2014/main" id="{604A5EED-5C46-42EC-B6F6-69B6591168D7}"/>
              </a:ext>
            </a:extLst>
          </p:cNvPr>
          <p:cNvSpPr>
            <a:spLocks noGrp="1" noChangeArrowheads="1"/>
          </p:cNvSpPr>
          <p:nvPr>
            <p:ph type="title"/>
          </p:nvPr>
        </p:nvSpPr>
        <p:spPr/>
        <p:txBody>
          <a:bodyPr/>
          <a:lstStyle/>
          <a:p>
            <a:pPr eaLnBrk="1" hangingPunct="1"/>
            <a:r>
              <a:rPr lang="zh-CN" altLang="en-US"/>
              <a:t>计算机</a:t>
            </a:r>
            <a:r>
              <a:rPr lang="zh-CN" altLang="en-US" b="1"/>
              <a:t>硬件</a:t>
            </a:r>
            <a:r>
              <a:rPr lang="zh-CN" altLang="en-US"/>
              <a:t>的性能指标</a:t>
            </a:r>
          </a:p>
        </p:txBody>
      </p:sp>
      <p:sp>
        <p:nvSpPr>
          <p:cNvPr id="156676" name="Text Placeholder 699394">
            <a:extLst>
              <a:ext uri="{FF2B5EF4-FFF2-40B4-BE49-F238E27FC236}">
                <a16:creationId xmlns:a16="http://schemas.microsoft.com/office/drawing/2014/main" id="{47599866-47BE-4289-B94F-E9E6E7E41A91}"/>
              </a:ext>
            </a:extLst>
          </p:cNvPr>
          <p:cNvSpPr>
            <a:spLocks noGrp="1" noChangeArrowheads="1"/>
          </p:cNvSpPr>
          <p:nvPr>
            <p:ph idx="1"/>
          </p:nvPr>
        </p:nvSpPr>
        <p:spPr>
          <a:xfrm>
            <a:off x="457201" y="981075"/>
            <a:ext cx="8507288" cy="3023989"/>
          </a:xfrm>
        </p:spPr>
        <p:txBody>
          <a:bodyPr/>
          <a:lstStyle/>
          <a:p>
            <a:pPr eaLnBrk="1" hangingPunct="1"/>
            <a:r>
              <a:rPr lang="zh-CN" altLang="en-US" dirty="0"/>
              <a:t>例子</a:t>
            </a:r>
            <a:endParaRPr lang="en-US" altLang="zh-CN" dirty="0"/>
          </a:p>
          <a:p>
            <a:pPr marL="0" indent="0" eaLnBrk="1" hangingPunct="1">
              <a:buNone/>
            </a:pPr>
            <a:r>
              <a:rPr lang="en-US" altLang="zh-CN" dirty="0"/>
              <a:t>     </a:t>
            </a:r>
            <a:r>
              <a:rPr lang="zh-CN" altLang="en-US" sz="2000" dirty="0"/>
              <a:t>已知</a:t>
            </a:r>
            <a:r>
              <a:rPr lang="en-US" altLang="zh-CN" sz="2000" dirty="0"/>
              <a:t>Pentium II</a:t>
            </a:r>
            <a:r>
              <a:rPr lang="zh-CN" altLang="en-US" sz="2000" dirty="0"/>
              <a:t>处理机的</a:t>
            </a:r>
            <a:r>
              <a:rPr lang="en-US" altLang="zh-CN" sz="2000" dirty="0"/>
              <a:t>CPI=0.5</a:t>
            </a:r>
            <a:r>
              <a:rPr lang="zh-CN" altLang="en-US" sz="2000" dirty="0"/>
              <a:t>，试计算</a:t>
            </a:r>
            <a:r>
              <a:rPr lang="en-US" altLang="zh-CN" sz="2000" dirty="0"/>
              <a:t>Pentium II 450(fc=450MHz)</a:t>
            </a:r>
            <a:r>
              <a:rPr lang="zh-CN" altLang="en-US" sz="2000" dirty="0"/>
              <a:t>处理机的运算速度。</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AAE9A6-D603-4312-8988-E11D8A6DF362}"/>
                  </a:ext>
                </a:extLst>
              </p:cNvPr>
              <p:cNvSpPr txBox="1"/>
              <p:nvPr/>
            </p:nvSpPr>
            <p:spPr>
              <a:xfrm>
                <a:off x="1506489" y="2924944"/>
                <a:ext cx="6408712" cy="587981"/>
              </a:xfrm>
              <a:prstGeom prst="rect">
                <a:avLst/>
              </a:prstGeom>
              <a:noFill/>
            </p:spPr>
            <p:txBody>
              <a:bodyPr wrap="square" lIns="0" tIns="0" rIns="0" bIns="0" rtlCol="0">
                <a:spAutoFit/>
              </a:bodyPr>
              <a:lstStyle/>
              <a:p>
                <a14:m>
                  <m:oMath xmlns:m="http://schemas.openxmlformats.org/officeDocument/2006/math">
                    <m:r>
                      <m:rPr>
                        <m:sty m:val="p"/>
                      </m:rPr>
                      <a:rPr lang="en-US" altLang="zh-CN" sz="2400" i="1" smtClean="0">
                        <a:latin typeface="Cambria Math" panose="02040503050406030204" pitchFamily="18" charset="0"/>
                      </a:rPr>
                      <m:t>MIPS</m:t>
                    </m:r>
                    <m:r>
                      <a:rPr lang="pt-BR" altLang="zh-CN" sz="2400" i="1" smtClean="0">
                        <a:latin typeface="Cambria Math" panose="02040503050406030204" pitchFamily="18" charset="0"/>
                      </a:rPr>
                      <m:t>=</m:t>
                    </m:r>
                    <m:f>
                      <m:fPr>
                        <m:ctrlPr>
                          <a:rPr lang="pt-BR" altLang="zh-CN" sz="2400" i="1" smtClean="0">
                            <a:latin typeface="Cambria Math" panose="02040503050406030204" pitchFamily="18" charset="0"/>
                          </a:rPr>
                        </m:ctrlPr>
                      </m:fPr>
                      <m:num>
                        <m:r>
                          <m:rPr>
                            <m:sty m:val="p"/>
                          </m:rPr>
                          <a:rPr lang="en-US" altLang="zh-CN" sz="2400" i="1">
                            <a:latin typeface="Cambria Math" panose="02040503050406030204" pitchFamily="18" charset="0"/>
                          </a:rPr>
                          <m:t>I</m:t>
                        </m:r>
                      </m:num>
                      <m:den>
                        <m:r>
                          <m:rPr>
                            <m:sty m:val="p"/>
                          </m:rPr>
                          <a:rPr lang="en-US" altLang="zh-CN" sz="2400" i="1">
                            <a:latin typeface="Cambria Math" panose="02040503050406030204" pitchFamily="18" charset="0"/>
                          </a:rPr>
                          <m:t>T</m:t>
                        </m:r>
                        <m:r>
                          <m:rPr>
                            <m:sty m:val="p"/>
                          </m:rPr>
                          <a:rPr lang="en-US" altLang="zh-CN" sz="2400" i="1" smtClean="0">
                            <a:latin typeface="Cambria Math" panose="02040503050406030204" pitchFamily="18" charset="0"/>
                          </a:rPr>
                          <m:t>cpu</m:t>
                        </m:r>
                        <m:r>
                          <a:rPr lang="en-US" altLang="zh-CN" sz="2400" b="0" i="1" smtClean="0">
                            <a:latin typeface="Cambria Math" panose="02040503050406030204" pitchFamily="18" charset="0"/>
                          </a:rPr>
                          <m:t> </m:t>
                        </m:r>
                        <m:r>
                          <a:rPr lang="zh-CN" altLang="en-US" sz="2400" i="1">
                            <a:latin typeface="Cambria Math" panose="02040503050406030204" pitchFamily="18" charset="0"/>
                          </a:rPr>
                          <m:t>∗</m:t>
                        </m:r>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den>
                    </m:f>
                    <m:r>
                      <a:rPr lang="en-US" altLang="zh-CN" sz="2400" i="1">
                        <a:latin typeface="Cambria Math" panose="02040503050406030204" pitchFamily="18" charset="0"/>
                      </a:rPr>
                      <m:t>=</m:t>
                    </m:r>
                    <m:f>
                      <m:fPr>
                        <m:ctrlPr>
                          <a:rPr lang="pt-BR" altLang="zh-CN" sz="2400" i="1" smtClean="0">
                            <a:latin typeface="Cambria Math" panose="02040503050406030204" pitchFamily="18" charset="0"/>
                          </a:rPr>
                        </m:ctrlPr>
                      </m:fPr>
                      <m:num>
                        <m:r>
                          <m:rPr>
                            <m:sty m:val="p"/>
                          </m:rPr>
                          <a:rPr lang="en-US" altLang="zh-CN" sz="2400" i="1">
                            <a:latin typeface="Cambria Math" panose="02040503050406030204" pitchFamily="18" charset="0"/>
                          </a:rPr>
                          <m:t>f</m:t>
                        </m:r>
                        <m:r>
                          <m:rPr>
                            <m:sty m:val="p"/>
                          </m:rPr>
                          <a:rPr lang="en-US" altLang="zh-CN" sz="2400" i="1" smtClean="0">
                            <a:latin typeface="Cambria Math" panose="02040503050406030204" pitchFamily="18" charset="0"/>
                          </a:rPr>
                          <m:t>c</m:t>
                        </m:r>
                      </m:num>
                      <m:den>
                        <m:r>
                          <m:rPr>
                            <m:sty m:val="p"/>
                          </m:rPr>
                          <a:rPr lang="en-US" altLang="zh-CN" sz="2400" i="1">
                            <a:latin typeface="Cambria Math" panose="02040503050406030204" pitchFamily="18" charset="0"/>
                          </a:rPr>
                          <m:t>CPI</m:t>
                        </m:r>
                        <m:r>
                          <a:rPr lang="zh-CN" altLang="en-US" sz="2400" i="1">
                            <a:latin typeface="Cambria Math" panose="02040503050406030204" pitchFamily="18" charset="0"/>
                          </a:rPr>
                          <m:t>∗</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6</m:t>
                            </m:r>
                          </m:sup>
                        </m:sSup>
                      </m:den>
                    </m:f>
                  </m:oMath>
                </a14:m>
                <a:r>
                  <a:rPr lang="en-US" altLang="zh-CN" sz="2400" dirty="0"/>
                  <a:t>=</a:t>
                </a:r>
                <a:r>
                  <a:rPr lang="pt-BR" altLang="zh-CN" sz="2400" dirty="0"/>
                  <a:t> </a:t>
                </a:r>
                <a14:m>
                  <m:oMath xmlns:m="http://schemas.openxmlformats.org/officeDocument/2006/math">
                    <m:f>
                      <m:fPr>
                        <m:ctrlPr>
                          <a:rPr lang="pt-BR" altLang="zh-CN" sz="2400" i="1">
                            <a:latin typeface="Cambria Math" panose="02040503050406030204" pitchFamily="18" charset="0"/>
                          </a:rPr>
                        </m:ctrlPr>
                      </m:fPr>
                      <m:num>
                        <m:r>
                          <a:rPr lang="en-US" altLang="zh-CN" sz="2400" b="0" i="1" smtClean="0">
                            <a:latin typeface="Cambria Math" panose="02040503050406030204" pitchFamily="18" charset="0"/>
                          </a:rPr>
                          <m:t>450</m:t>
                        </m:r>
                      </m:num>
                      <m:den>
                        <m:r>
                          <a:rPr lang="en-US" altLang="zh-CN" sz="2400" b="0" i="1" smtClean="0">
                            <a:latin typeface="Cambria Math" panose="02040503050406030204" pitchFamily="18" charset="0"/>
                          </a:rPr>
                          <m:t>0.5</m:t>
                        </m:r>
                        <m:r>
                          <a:rPr lang="en-US" altLang="zh-CN" sz="2400" i="1">
                            <a:latin typeface="Cambria Math" panose="02040503050406030204" pitchFamily="18" charset="0"/>
                          </a:rPr>
                          <m:t> </m:t>
                        </m:r>
                        <m:r>
                          <a:rPr lang="zh-CN" altLang="en-US" sz="2400" i="1">
                            <a:latin typeface="Cambria Math" panose="02040503050406030204" pitchFamily="18" charset="0"/>
                          </a:rPr>
                          <m:t>∗</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6</m:t>
                            </m:r>
                          </m:sup>
                        </m:sSup>
                      </m:den>
                    </m:f>
                  </m:oMath>
                </a14:m>
                <a:r>
                  <a:rPr lang="zh-CN" altLang="en-US" sz="2400" dirty="0"/>
                  <a:t> </a:t>
                </a:r>
                <a:r>
                  <a:rPr lang="en-US" altLang="zh-CN" sz="2400" dirty="0"/>
                  <a:t>= 900 MIPS</a:t>
                </a:r>
                <a:endParaRPr lang="zh-CN" altLang="en-US" sz="2400" dirty="0"/>
              </a:p>
            </p:txBody>
          </p:sp>
        </mc:Choice>
        <mc:Fallback xmlns="">
          <p:sp>
            <p:nvSpPr>
              <p:cNvPr id="7" name="文本框 6">
                <a:extLst>
                  <a:ext uri="{FF2B5EF4-FFF2-40B4-BE49-F238E27FC236}">
                    <a16:creationId xmlns:a16="http://schemas.microsoft.com/office/drawing/2014/main" id="{69AAE9A6-D603-4312-8988-E11D8A6DF362}"/>
                  </a:ext>
                </a:extLst>
              </p:cNvPr>
              <p:cNvSpPr txBox="1">
                <a:spLocks noRot="1" noChangeAspect="1" noMove="1" noResize="1" noEditPoints="1" noAdjustHandles="1" noChangeArrowheads="1" noChangeShapeType="1" noTextEdit="1"/>
              </p:cNvSpPr>
              <p:nvPr/>
            </p:nvSpPr>
            <p:spPr>
              <a:xfrm>
                <a:off x="1506489" y="2924944"/>
                <a:ext cx="6408712" cy="587981"/>
              </a:xfrm>
              <a:prstGeom prst="rect">
                <a:avLst/>
              </a:prstGeom>
              <a:blipFill>
                <a:blip r:embed="rId3"/>
                <a:stretch>
                  <a:fillRect t="-1042" r="-1047" b="-937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03A9E1B-CBCF-44C4-94C5-928D61469908}"/>
              </a:ext>
            </a:extLst>
          </p:cNvPr>
          <p:cNvSpPr txBox="1"/>
          <p:nvPr/>
        </p:nvSpPr>
        <p:spPr>
          <a:xfrm>
            <a:off x="791580" y="4476949"/>
            <a:ext cx="7560840" cy="369332"/>
          </a:xfrm>
          <a:prstGeom prst="rect">
            <a:avLst/>
          </a:prstGeom>
          <a:noFill/>
        </p:spPr>
        <p:txBody>
          <a:bodyPr wrap="square" rtlCol="0">
            <a:spAutoFit/>
          </a:bodyPr>
          <a:lstStyle/>
          <a:p>
            <a:r>
              <a:rPr lang="zh-CN" altLang="en-US" dirty="0"/>
              <a:t>吉普森法：考虑不同指令出现的频率</a:t>
            </a:r>
            <a:r>
              <a:rPr lang="en-US" altLang="zh-CN" dirty="0" err="1"/>
              <a:t>fk</a:t>
            </a:r>
            <a:r>
              <a:rPr lang="zh-CN" altLang="en-US" dirty="0"/>
              <a:t>，对指令执行时间进行加权平均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9CB7047-59BA-4E15-84A6-668C9263F92A}"/>
                  </a:ext>
                </a:extLst>
              </p:cNvPr>
              <p:cNvSpPr txBox="1"/>
              <p:nvPr/>
            </p:nvSpPr>
            <p:spPr>
              <a:xfrm>
                <a:off x="3347864" y="4964152"/>
                <a:ext cx="1663148"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T</m:t>
                              </m:r>
                            </m:e>
                            <m:sub>
                              <m:r>
                                <m:rPr>
                                  <m:sty m:val="p"/>
                                </m:rPr>
                                <a:rPr lang="en-US" altLang="zh-CN" i="1">
                                  <a:latin typeface="Cambria Math" panose="02040503050406030204" pitchFamily="18" charset="0"/>
                                </a:rPr>
                                <m:t>M</m:t>
                              </m:r>
                            </m:sub>
                          </m:sSub>
                        </m:e>
                        <m:sup/>
                      </m:sSup>
                      <m:r>
                        <a:rPr lang="pt-BR" altLang="zh-CN" i="1" smtClean="0">
                          <a:latin typeface="Cambria Math" panose="02040503050406030204" pitchFamily="18" charset="0"/>
                        </a:rPr>
                        <m:t>=</m:t>
                      </m:r>
                      <m:nary>
                        <m:naryPr>
                          <m:chr m:val="∑"/>
                          <m:ctrlPr>
                            <a:rPr lang="pt-BR" altLang="zh-CN" i="1" smtClean="0">
                              <a:latin typeface="Cambria Math" panose="02040503050406030204" pitchFamily="18" charset="0"/>
                            </a:rPr>
                          </m:ctrlPr>
                        </m:naryPr>
                        <m:sub>
                          <m:r>
                            <a:rPr lang="pt-BR" altLang="zh-CN" i="1" smtClean="0">
                              <a:latin typeface="Cambria Math" panose="02040503050406030204" pitchFamily="18" charset="0"/>
                            </a:rPr>
                            <m:t>𝑘</m:t>
                          </m:r>
                          <m:r>
                            <a:rPr lang="pt-BR" altLang="zh-CN" i="1" smtClean="0">
                              <a:latin typeface="Cambria Math" panose="02040503050406030204" pitchFamily="18" charset="0"/>
                            </a:rPr>
                            <m:t>=0</m:t>
                          </m:r>
                        </m:sub>
                        <m:sup>
                          <m:r>
                            <a:rPr lang="pt-BR" altLang="zh-CN" i="1" smtClean="0">
                              <a:latin typeface="Cambria Math" panose="02040503050406030204" pitchFamily="18" charset="0"/>
                            </a:rPr>
                            <m:t>𝑛</m:t>
                          </m:r>
                        </m:sup>
                        <m:e>
                          <m:r>
                            <m:rPr>
                              <m:sty m:val="p"/>
                            </m:rPr>
                            <a:rPr lang="en-US" altLang="zh-CN" i="1">
                              <a:latin typeface="Cambria Math" panose="02040503050406030204" pitchFamily="18" charset="0"/>
                            </a:rPr>
                            <m:t>f</m:t>
                          </m:r>
                          <m:r>
                            <m:rPr>
                              <m:sty m:val="p"/>
                            </m:rPr>
                            <a:rPr lang="en-US" altLang="zh-CN" i="1" smtClean="0">
                              <a:latin typeface="Cambria Math" panose="02040503050406030204" pitchFamily="18" charset="0"/>
                            </a:rPr>
                            <m:t>k</m:t>
                          </m:r>
                          <m:r>
                            <a:rPr lang="zh-CN" altLang="en-US" i="1">
                              <a:latin typeface="Cambria Math" panose="02040503050406030204" pitchFamily="18" charset="0"/>
                            </a:rPr>
                            <m:t>∗</m:t>
                          </m:r>
                          <m:r>
                            <m:rPr>
                              <m:sty m:val="p"/>
                            </m:rPr>
                            <a:rPr lang="en-US" altLang="zh-CN" i="1" smtClean="0">
                              <a:latin typeface="Cambria Math" panose="02040503050406030204" pitchFamily="18" charset="0"/>
                            </a:rPr>
                            <m:t>t</m:t>
                          </m:r>
                          <m:r>
                            <m:rPr>
                              <m:sty m:val="p"/>
                            </m:rPr>
                            <a:rPr lang="en-US" altLang="zh-CN" i="1">
                              <a:latin typeface="Cambria Math" panose="02040503050406030204" pitchFamily="18" charset="0"/>
                            </a:rPr>
                            <m:t>k</m:t>
                          </m:r>
                        </m:e>
                      </m:nary>
                    </m:oMath>
                  </m:oMathPara>
                </a14:m>
                <a:endParaRPr lang="zh-CN" altLang="en-US" dirty="0"/>
              </a:p>
            </p:txBody>
          </p:sp>
        </mc:Choice>
        <mc:Fallback xmlns="">
          <p:sp>
            <p:nvSpPr>
              <p:cNvPr id="3" name="文本框 2">
                <a:extLst>
                  <a:ext uri="{FF2B5EF4-FFF2-40B4-BE49-F238E27FC236}">
                    <a16:creationId xmlns:a16="http://schemas.microsoft.com/office/drawing/2014/main" id="{D9CB7047-59BA-4E15-84A6-668C9263F92A}"/>
                  </a:ext>
                </a:extLst>
              </p:cNvPr>
              <p:cNvSpPr txBox="1">
                <a:spLocks noRot="1" noChangeAspect="1" noMove="1" noResize="1" noEditPoints="1" noAdjustHandles="1" noChangeArrowheads="1" noChangeShapeType="1" noTextEdit="1"/>
              </p:cNvSpPr>
              <p:nvPr/>
            </p:nvSpPr>
            <p:spPr>
              <a:xfrm>
                <a:off x="3347864" y="4964152"/>
                <a:ext cx="1663148" cy="75642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7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700420">
            <a:extLst>
              <a:ext uri="{FF2B5EF4-FFF2-40B4-BE49-F238E27FC236}">
                <a16:creationId xmlns:a16="http://schemas.microsoft.com/office/drawing/2014/main" id="{4E9AD6B4-06D2-46E0-8602-34E6894A2FCE}"/>
              </a:ext>
            </a:extLst>
          </p:cNvPr>
          <p:cNvSpPr>
            <a:spLocks noGrp="1" noChangeArrowheads="1"/>
          </p:cNvSpPr>
          <p:nvPr>
            <p:ph type="title"/>
          </p:nvPr>
        </p:nvSpPr>
        <p:spPr/>
        <p:txBody>
          <a:bodyPr/>
          <a:lstStyle/>
          <a:p>
            <a:pPr eaLnBrk="1" hangingPunct="1"/>
            <a:r>
              <a:rPr lang="zh-CN" altLang="en-US"/>
              <a:t>示例</a:t>
            </a:r>
            <a:r>
              <a:rPr lang="en-US" altLang="zh-CN"/>
              <a:t>——</a:t>
            </a:r>
            <a:r>
              <a:rPr lang="zh-CN" altLang="en-US"/>
              <a:t>机器性能</a:t>
            </a:r>
          </a:p>
        </p:txBody>
      </p:sp>
      <p:graphicFrame>
        <p:nvGraphicFramePr>
          <p:cNvPr id="158723" name="Content Placeholder 700419">
            <a:extLst>
              <a:ext uri="{FF2B5EF4-FFF2-40B4-BE49-F238E27FC236}">
                <a16:creationId xmlns:a16="http://schemas.microsoft.com/office/drawing/2014/main" id="{8F2230EB-9AFA-49C4-8936-A501532B44D6}"/>
              </a:ext>
            </a:extLst>
          </p:cNvPr>
          <p:cNvGraphicFramePr>
            <a:graphicFrameLocks noGrp="1"/>
          </p:cNvGraphicFramePr>
          <p:nvPr>
            <p:ph idx="1"/>
          </p:nvPr>
        </p:nvGraphicFramePr>
        <p:xfrm>
          <a:off x="1476375" y="1484313"/>
          <a:ext cx="6350000" cy="4902200"/>
        </p:xfrm>
        <a:graphic>
          <a:graphicData uri="http://schemas.openxmlformats.org/presentationml/2006/ole">
            <mc:AlternateContent xmlns:mc="http://schemas.openxmlformats.org/markup-compatibility/2006">
              <mc:Choice xmlns:v="urn:schemas-microsoft-com:vml" Requires="v">
                <p:oleObj spid="_x0000_s158875" r:id="rId3" imgW="6195960" imgH="4781160" progId="Word.Document.8">
                  <p:embed/>
                </p:oleObj>
              </mc:Choice>
              <mc:Fallback>
                <p:oleObj r:id="rId3" imgW="6195960" imgH="4781160" progId="Word.Document.8">
                  <p:embed/>
                  <p:pic>
                    <p:nvPicPr>
                      <p:cNvPr id="0" name="Content Placeholder 700419"/>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4313"/>
                        <a:ext cx="6350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712705">
            <a:extLst>
              <a:ext uri="{FF2B5EF4-FFF2-40B4-BE49-F238E27FC236}">
                <a16:creationId xmlns:a16="http://schemas.microsoft.com/office/drawing/2014/main" id="{99BFAAF5-04E4-4B5C-874A-9EC209BAD9EA}"/>
              </a:ext>
            </a:extLst>
          </p:cNvPr>
          <p:cNvSpPr>
            <a:spLocks noGrp="1" noChangeArrowheads="1"/>
          </p:cNvSpPr>
          <p:nvPr>
            <p:ph type="title"/>
          </p:nvPr>
        </p:nvSpPr>
        <p:spPr/>
        <p:txBody>
          <a:bodyPr/>
          <a:lstStyle/>
          <a:p>
            <a:pPr eaLnBrk="1" hangingPunct="1"/>
            <a:r>
              <a:rPr lang="zh-CN" altLang="en-US"/>
              <a:t>电子计算机性能分类</a:t>
            </a:r>
          </a:p>
        </p:txBody>
      </p:sp>
      <p:pic>
        <p:nvPicPr>
          <p:cNvPr id="159747" name="Picture 712708" descr="1">
            <a:extLst>
              <a:ext uri="{FF2B5EF4-FFF2-40B4-BE49-F238E27FC236}">
                <a16:creationId xmlns:a16="http://schemas.microsoft.com/office/drawing/2014/main" id="{46E19D55-4510-44C3-AC7E-82D47E9E6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76327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766977">
            <a:extLst>
              <a:ext uri="{FF2B5EF4-FFF2-40B4-BE49-F238E27FC236}">
                <a16:creationId xmlns:a16="http://schemas.microsoft.com/office/drawing/2014/main" id="{C5F8E643-2842-42D7-9A1C-E962B022EE06}"/>
              </a:ext>
            </a:extLst>
          </p:cNvPr>
          <p:cNvSpPr>
            <a:spLocks noGrp="1" noChangeArrowheads="1"/>
          </p:cNvSpPr>
          <p:nvPr>
            <p:ph type="title"/>
          </p:nvPr>
        </p:nvSpPr>
        <p:spPr/>
        <p:txBody>
          <a:bodyPr/>
          <a:lstStyle/>
          <a:p>
            <a:pPr eaLnBrk="1" hangingPunct="1"/>
            <a:r>
              <a:rPr lang="zh-CN" altLang="en-US"/>
              <a:t>电子计算机性能分类</a:t>
            </a:r>
          </a:p>
        </p:txBody>
      </p:sp>
      <p:sp>
        <p:nvSpPr>
          <p:cNvPr id="161795" name="Text Placeholder 766978">
            <a:extLst>
              <a:ext uri="{FF2B5EF4-FFF2-40B4-BE49-F238E27FC236}">
                <a16:creationId xmlns:a16="http://schemas.microsoft.com/office/drawing/2014/main" id="{7A256379-EE49-40E9-B5B9-2CBA14ADE8F3}"/>
              </a:ext>
            </a:extLst>
          </p:cNvPr>
          <p:cNvSpPr>
            <a:spLocks noGrp="1" noChangeArrowheads="1"/>
          </p:cNvSpPr>
          <p:nvPr>
            <p:ph idx="1"/>
          </p:nvPr>
        </p:nvSpPr>
        <p:spPr/>
        <p:txBody>
          <a:bodyPr/>
          <a:lstStyle/>
          <a:p>
            <a:pPr eaLnBrk="1" hangingPunct="1"/>
            <a:r>
              <a:rPr lang="zh-CN" altLang="en-US"/>
              <a:t>巨型机</a:t>
            </a:r>
          </a:p>
          <a:p>
            <a:pPr lvl="1" eaLnBrk="1" hangingPunct="1"/>
            <a:r>
              <a:rPr lang="zh-CN" altLang="en-US"/>
              <a:t>功能极其强大，速度达上亿亿次</a:t>
            </a:r>
          </a:p>
          <a:p>
            <a:pPr lvl="1" eaLnBrk="1" hangingPunct="1"/>
            <a:r>
              <a:rPr lang="zh-CN" altLang="en-US"/>
              <a:t>全球高性能计算机</a:t>
            </a:r>
            <a:r>
              <a:rPr lang="en-US" altLang="zh-CN"/>
              <a:t>500</a:t>
            </a:r>
            <a:r>
              <a:rPr lang="zh-CN" altLang="en-US"/>
              <a:t>强排行榜：</a:t>
            </a:r>
            <a:r>
              <a:rPr lang="en-US" altLang="zh-CN"/>
              <a:t>http://www.top500.org/</a:t>
            </a:r>
          </a:p>
          <a:p>
            <a:pPr lvl="1" eaLnBrk="1" hangingPunct="1"/>
            <a:r>
              <a:rPr lang="zh-CN" altLang="en-US"/>
              <a:t>中国高性能计算机</a:t>
            </a:r>
            <a:r>
              <a:rPr lang="en-US" altLang="zh-CN"/>
              <a:t>100</a:t>
            </a:r>
            <a:r>
              <a:rPr lang="zh-CN" altLang="en-US"/>
              <a:t>强排行榜：</a:t>
            </a:r>
            <a:r>
              <a:rPr lang="en-US" altLang="zh-CN"/>
              <a:t>http://www.samss.org.cn</a:t>
            </a:r>
          </a:p>
          <a:p>
            <a:pPr eaLnBrk="1" hangingPunct="1"/>
            <a:endParaRPr lang="en-US" altLang="zh-CN"/>
          </a:p>
        </p:txBody>
      </p:sp>
      <p:pic>
        <p:nvPicPr>
          <p:cNvPr id="2" name="图片 1">
            <a:extLst>
              <a:ext uri="{FF2B5EF4-FFF2-40B4-BE49-F238E27FC236}">
                <a16:creationId xmlns:a16="http://schemas.microsoft.com/office/drawing/2014/main" id="{4BBE389B-CAB3-4C94-8AD0-1AC69316F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914525"/>
            <a:ext cx="8278812"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800769">
            <a:extLst>
              <a:ext uri="{FF2B5EF4-FFF2-40B4-BE49-F238E27FC236}">
                <a16:creationId xmlns:a16="http://schemas.microsoft.com/office/drawing/2014/main" id="{39B175CA-8358-41AC-A827-A54980CBC10E}"/>
              </a:ext>
            </a:extLst>
          </p:cNvPr>
          <p:cNvSpPr>
            <a:spLocks noGrp="1" noChangeArrowheads="1"/>
          </p:cNvSpPr>
          <p:nvPr>
            <p:ph type="title"/>
          </p:nvPr>
        </p:nvSpPr>
        <p:spPr/>
        <p:txBody>
          <a:bodyPr/>
          <a:lstStyle/>
          <a:p>
            <a:pPr eaLnBrk="1" hangingPunct="1"/>
            <a:r>
              <a:rPr lang="zh-CN" altLang="en-US"/>
              <a:t>计算机体系结构分类</a:t>
            </a:r>
          </a:p>
        </p:txBody>
      </p:sp>
      <p:sp>
        <p:nvSpPr>
          <p:cNvPr id="204803" name="Text Placeholder 800770">
            <a:extLst>
              <a:ext uri="{FF2B5EF4-FFF2-40B4-BE49-F238E27FC236}">
                <a16:creationId xmlns:a16="http://schemas.microsoft.com/office/drawing/2014/main" id="{526B80BF-666E-4EC5-9A34-1C48A259632A}"/>
              </a:ext>
            </a:extLst>
          </p:cNvPr>
          <p:cNvSpPr>
            <a:spLocks noGrp="1" noChangeArrowheads="1"/>
          </p:cNvSpPr>
          <p:nvPr>
            <p:ph idx="1"/>
          </p:nvPr>
        </p:nvSpPr>
        <p:spPr/>
        <p:txBody>
          <a:bodyPr/>
          <a:lstStyle/>
          <a:p>
            <a:pPr eaLnBrk="1" hangingPunct="1"/>
            <a:r>
              <a:rPr lang="zh-CN" altLang="en-US" sz="2800"/>
              <a:t>按指令集特征</a:t>
            </a:r>
          </a:p>
          <a:p>
            <a:pPr lvl="1" eaLnBrk="1" hangingPunct="1"/>
            <a:r>
              <a:rPr lang="zh-CN" altLang="en-US" sz="2400"/>
              <a:t>复杂指令集（</a:t>
            </a:r>
            <a:r>
              <a:rPr lang="en-US" altLang="zh-CN" sz="2400"/>
              <a:t>CISC</a:t>
            </a:r>
            <a:r>
              <a:rPr lang="zh-CN" altLang="en-US" sz="2400"/>
              <a:t>）</a:t>
            </a:r>
          </a:p>
          <a:p>
            <a:pPr lvl="1" eaLnBrk="1" hangingPunct="1"/>
            <a:r>
              <a:rPr lang="zh-CN" altLang="en-US" sz="2400"/>
              <a:t>精简指令集（</a:t>
            </a:r>
            <a:r>
              <a:rPr lang="en-US" altLang="zh-CN" sz="2400"/>
              <a:t>RISC</a:t>
            </a:r>
            <a:r>
              <a:rPr lang="zh-CN" altLang="en-US" sz="2400"/>
              <a:t>）</a:t>
            </a:r>
          </a:p>
          <a:p>
            <a:pPr lvl="2" eaLnBrk="1" hangingPunct="1"/>
            <a:r>
              <a:rPr lang="zh-CN" altLang="en-US" sz="2000"/>
              <a:t>超标量（</a:t>
            </a:r>
            <a:r>
              <a:rPr lang="en-US" altLang="zh-CN" sz="2000"/>
              <a:t>Superscalar</a:t>
            </a:r>
            <a:r>
              <a:rPr lang="zh-CN" altLang="en-US" sz="2000"/>
              <a:t>）</a:t>
            </a:r>
          </a:p>
          <a:p>
            <a:pPr lvl="2" eaLnBrk="1" hangingPunct="1"/>
            <a:r>
              <a:rPr lang="zh-CN" altLang="en-US" sz="2000"/>
              <a:t>超流水线（</a:t>
            </a:r>
            <a:r>
              <a:rPr lang="en-US" altLang="zh-CN" sz="2000"/>
              <a:t>Superpipeline</a:t>
            </a:r>
            <a:r>
              <a:rPr lang="zh-CN" altLang="en-US" sz="2000"/>
              <a:t>）</a:t>
            </a:r>
          </a:p>
          <a:p>
            <a:pPr lvl="2" eaLnBrk="1" hangingPunct="1"/>
            <a:r>
              <a:rPr lang="zh-CN" altLang="en-US" sz="2000"/>
              <a:t>超长指令字（</a:t>
            </a:r>
            <a:r>
              <a:rPr lang="en-US" altLang="zh-CN" sz="2000"/>
              <a:t>VLIW</a:t>
            </a:r>
            <a:r>
              <a:rPr lang="zh-CN" altLang="en-US" sz="2000"/>
              <a:t>）</a:t>
            </a:r>
          </a:p>
          <a:p>
            <a:pPr eaLnBrk="1" hangingPunct="1"/>
            <a:r>
              <a:rPr lang="zh-CN" altLang="en-US" sz="2800"/>
              <a:t>按并行执行特征</a:t>
            </a:r>
          </a:p>
          <a:p>
            <a:pPr lvl="1" eaLnBrk="1" hangingPunct="1"/>
            <a:r>
              <a:rPr lang="zh-CN" altLang="en-US" sz="2400"/>
              <a:t>单指令流单数据流（</a:t>
            </a:r>
            <a:r>
              <a:rPr lang="en-US" altLang="zh-CN" sz="2400"/>
              <a:t>SISD</a:t>
            </a:r>
            <a:r>
              <a:rPr lang="zh-CN" altLang="en-US" sz="2400"/>
              <a:t>）</a:t>
            </a:r>
          </a:p>
          <a:p>
            <a:pPr lvl="1" eaLnBrk="1" hangingPunct="1"/>
            <a:r>
              <a:rPr lang="zh-CN" altLang="en-US" sz="2400"/>
              <a:t>单指令流多数据流（</a:t>
            </a:r>
            <a:r>
              <a:rPr lang="en-US" altLang="zh-CN" sz="2400"/>
              <a:t>SIMD</a:t>
            </a:r>
            <a:r>
              <a:rPr lang="zh-CN" altLang="en-US" sz="2400"/>
              <a:t>）</a:t>
            </a:r>
          </a:p>
          <a:p>
            <a:pPr lvl="1" eaLnBrk="1" hangingPunct="1"/>
            <a:r>
              <a:rPr lang="zh-CN" altLang="en-US" sz="2400"/>
              <a:t>多指令流单数据流（</a:t>
            </a:r>
            <a:r>
              <a:rPr lang="en-US" altLang="zh-CN" sz="2400"/>
              <a:t>MISD</a:t>
            </a:r>
            <a:r>
              <a:rPr lang="zh-CN" altLang="en-US" sz="2400"/>
              <a:t>）</a:t>
            </a:r>
          </a:p>
          <a:p>
            <a:pPr lvl="1" eaLnBrk="1" hangingPunct="1"/>
            <a:r>
              <a:rPr lang="zh-CN" altLang="en-US" sz="2400"/>
              <a:t>多指令流多数据流（</a:t>
            </a:r>
            <a:r>
              <a:rPr lang="en-US" altLang="zh-CN" sz="2400"/>
              <a:t>MIMD</a:t>
            </a:r>
            <a:r>
              <a:rPr lang="zh-CN" altLang="en-US" sz="2400"/>
              <a:t>）</a:t>
            </a:r>
          </a:p>
        </p:txBody>
      </p:sp>
    </p:spTree>
    <p:extLst>
      <p:ext uri="{BB962C8B-B14F-4D97-AF65-F5344CB8AC3E}">
        <p14:creationId xmlns:p14="http://schemas.microsoft.com/office/powerpoint/2010/main" val="428025045"/>
      </p:ext>
    </p:extLst>
  </p:cSld>
  <p:clrMapOvr>
    <a:masterClrMapping/>
  </p:clrMapOvr>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SimSun"/>
        <a:cs typeface=""/>
      </a:majorFont>
      <a:minorFont>
        <a:latin typeface="Arial"/>
        <a:ea typeface="SimSun"/>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SimSun"/>
        <a:cs typeface=""/>
      </a:majorFont>
      <a:minorFont>
        <a:latin typeface="Times New Roman"/>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p_2e_ch1">
  <a:themeElements>
    <a:clrScheme name="pp_2e_ch1.pot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pp_2e_ch1.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2075" tIns="46038" rIns="92075" bIns="46038"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spPr>
      <a:bodyPr vert="horz" wrap="square" lIns="92075" tIns="46038" rIns="92075" bIns="46038"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pp_2e_ch1.pot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pp_2e_ch1.pot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pp_2e_ch1.pot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pp_2e_ch1.pot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pp_2e_ch1.pot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1363</TotalTime>
  <Pages>0</Pages>
  <Words>10097</Words>
  <Characters>0</Characters>
  <Application>Microsoft Office PowerPoint</Application>
  <DocSecurity>0</DocSecurity>
  <PresentationFormat>全屏显示(4:3)</PresentationFormat>
  <Lines>0</Lines>
  <Paragraphs>1060</Paragraphs>
  <Slides>108</Slides>
  <Notes>77</Notes>
  <HiddenSlides>0</HiddenSlides>
  <MMClips>2</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4</vt:i4>
      </vt:variant>
      <vt:variant>
        <vt:lpstr>幻灯片标题</vt:lpstr>
      </vt:variant>
      <vt:variant>
        <vt:i4>108</vt:i4>
      </vt:variant>
    </vt:vector>
  </HeadingPairs>
  <TitlesOfParts>
    <vt:vector size="129" baseType="lpstr">
      <vt:lpstr>Courier</vt:lpstr>
      <vt:lpstr>PingFang SC</vt:lpstr>
      <vt:lpstr>仿宋_GB2312</vt:lpstr>
      <vt:lpstr>楷体_GB2312</vt:lpstr>
      <vt:lpstr>宋体</vt:lpstr>
      <vt:lpstr>宋体</vt:lpstr>
      <vt:lpstr>Arial</vt:lpstr>
      <vt:lpstr>Arial</vt:lpstr>
      <vt:lpstr>Cambria Math</vt:lpstr>
      <vt:lpstr>Courier New</vt:lpstr>
      <vt:lpstr>Helvetica</vt:lpstr>
      <vt:lpstr>Tahoma</vt:lpstr>
      <vt:lpstr>Times New Roman</vt:lpstr>
      <vt:lpstr>Wingdings</vt:lpstr>
      <vt:lpstr>2_默认设计模板</vt:lpstr>
      <vt:lpstr>Office Theme</vt:lpstr>
      <vt:lpstr>pp_2e_ch1</vt:lpstr>
      <vt:lpstr>MS_ClipArt_Gallery.2</vt:lpstr>
      <vt:lpstr>Equation.KSEE3</vt:lpstr>
      <vt:lpstr>Microsoft Word 97 - 2003 Document</vt:lpstr>
      <vt:lpstr>Bitmap Image</vt:lpstr>
      <vt:lpstr>2018年暑期·计算机组成原理   第一篇 计算机概论 </vt:lpstr>
      <vt:lpstr>Start: Welcome aboard, guys!</vt:lpstr>
      <vt:lpstr>Q1:为什么学“计组”？</vt:lpstr>
      <vt:lpstr>Jmp Q2: 什么是计算机？</vt:lpstr>
      <vt:lpstr>PowerPoint 演示文稿</vt:lpstr>
      <vt:lpstr>Notice that this course is about:</vt:lpstr>
      <vt:lpstr>什么是计算机？</vt:lpstr>
      <vt:lpstr>什么是计算机？</vt:lpstr>
      <vt:lpstr>计算机专业本科课程</vt:lpstr>
      <vt:lpstr>学习目的</vt:lpstr>
      <vt:lpstr>课程内容</vt:lpstr>
      <vt:lpstr>教材</vt:lpstr>
      <vt:lpstr>相关课程</vt:lpstr>
      <vt:lpstr>教师的作用</vt:lpstr>
      <vt:lpstr>成绩考核</vt:lpstr>
      <vt:lpstr>第一篇 计算机概论</vt:lpstr>
      <vt:lpstr>古代数学及计算工具---软件与硬件起源</vt:lpstr>
      <vt:lpstr>古代数学及计算工具---软件与硬件起源</vt:lpstr>
      <vt:lpstr>古代数学及计算工具---软件与硬件起源</vt:lpstr>
      <vt:lpstr>古代数学及计算工具---软件与硬件起源</vt:lpstr>
      <vt:lpstr>古代数学及计算工具---软件与硬件起源</vt:lpstr>
      <vt:lpstr>第一篇 计算机概论</vt:lpstr>
      <vt:lpstr>从微积分到可计算机性---计算理论的发展</vt:lpstr>
      <vt:lpstr>从微积分到可计算机性---计算理论的发展</vt:lpstr>
      <vt:lpstr>从微积分到可计算机性---计算理论的发展</vt:lpstr>
      <vt:lpstr>代数的兴起及发展</vt:lpstr>
      <vt:lpstr>计算理论基础---Hilbert 之问</vt:lpstr>
      <vt:lpstr>计算理论基础---Hilbert 之问</vt:lpstr>
      <vt:lpstr>计算理论基础---Hilbert 之问</vt:lpstr>
      <vt:lpstr>第一篇 计算机概论</vt:lpstr>
      <vt:lpstr>如何实现自动计算？</vt:lpstr>
      <vt:lpstr>内动力计算机实践</vt:lpstr>
      <vt:lpstr>内程序计算机实践</vt:lpstr>
      <vt:lpstr>Ada 计算程式手稿</vt:lpstr>
      <vt:lpstr>Ljmp  Q4: 为什么采用纸带？</vt:lpstr>
      <vt:lpstr>Ljmp  Q4: 为什么采用纸带？</vt:lpstr>
      <vt:lpstr>Ljmp  Q4: 为什么采用纸带？</vt:lpstr>
      <vt:lpstr>第一篇 计算机概论</vt:lpstr>
      <vt:lpstr>Turing机---现代计算机理论模型</vt:lpstr>
      <vt:lpstr>图灵机模型</vt:lpstr>
      <vt:lpstr>图灵机模型</vt:lpstr>
      <vt:lpstr>图灵机模型---虫子比喻</vt:lpstr>
      <vt:lpstr>图灵机模型---虫子比喻</vt:lpstr>
      <vt:lpstr>图灵机模型---虫子比喻</vt:lpstr>
      <vt:lpstr>图灵机模型</vt:lpstr>
      <vt:lpstr>图灵机模型---虫子比喻的延伸</vt:lpstr>
      <vt:lpstr>Turing机特点</vt:lpstr>
      <vt:lpstr>延伸阅读</vt:lpstr>
      <vt:lpstr>图灵测试</vt:lpstr>
      <vt:lpstr>第一篇 计算机概论</vt:lpstr>
      <vt:lpstr>现代计算机发展里程碑</vt:lpstr>
      <vt:lpstr>Von Neumann机的前人工作</vt:lpstr>
      <vt:lpstr>Von Neumann机的前人工作</vt:lpstr>
      <vt:lpstr>第一台通用电子计算机ENIAC</vt:lpstr>
      <vt:lpstr>第一台通用电子计算机ENIAC</vt:lpstr>
      <vt:lpstr>1952 Von Neumann机  IAS</vt:lpstr>
      <vt:lpstr>Von Neumann机的特征</vt:lpstr>
      <vt:lpstr>1952 Von Neumann机  IAS</vt:lpstr>
      <vt:lpstr>细化的计算机系统组织</vt:lpstr>
      <vt:lpstr>存储器的组织</vt:lpstr>
      <vt:lpstr>示例——指令</vt:lpstr>
      <vt:lpstr>示例——ax2+bx+c</vt:lpstr>
      <vt:lpstr>PowerPoint 演示文稿</vt:lpstr>
      <vt:lpstr>计算机的工作过程</vt:lpstr>
      <vt:lpstr>指令的执行过程</vt:lpstr>
      <vt:lpstr>真空管------------晶体管</vt:lpstr>
      <vt:lpstr>DEC   PDP-1</vt:lpstr>
      <vt:lpstr>大规模集成电路  IBM 1401</vt:lpstr>
      <vt:lpstr>什么是计算机？</vt:lpstr>
      <vt:lpstr>CPU功能</vt:lpstr>
      <vt:lpstr>Von Neumann机的组织结构</vt:lpstr>
      <vt:lpstr>现代计算机的组织结构</vt:lpstr>
      <vt:lpstr>Bus-Based Computer</vt:lpstr>
      <vt:lpstr>Anatomy of a Modern PC</vt:lpstr>
      <vt:lpstr>Anatomy of a Modern PC</vt:lpstr>
      <vt:lpstr>Computer Generations</vt:lpstr>
      <vt:lpstr>现代电子计算机系统组成</vt:lpstr>
      <vt:lpstr>Jmp A2: 什么是计算机</vt:lpstr>
      <vt:lpstr>Methods:  Two recurring themes</vt:lpstr>
      <vt:lpstr>PowerPoint 演示文稿</vt:lpstr>
      <vt:lpstr>PowerPoint 演示文稿</vt:lpstr>
      <vt:lpstr>程序设计语言</vt:lpstr>
      <vt:lpstr>计算机的解题过程</vt:lpstr>
      <vt:lpstr>高级语言的执行方式</vt:lpstr>
      <vt:lpstr>PowerPoint 演示文稿</vt:lpstr>
      <vt:lpstr>A Six-Level Computer</vt:lpstr>
      <vt:lpstr>Abstraction视角</vt:lpstr>
      <vt:lpstr>计算机系统的层次结构</vt:lpstr>
      <vt:lpstr>计算机组成 VS. 计算机体系结构</vt:lpstr>
      <vt:lpstr>计算机组成 VS. 计算机体系结构</vt:lpstr>
      <vt:lpstr>第一篇 计算机概论</vt:lpstr>
      <vt:lpstr>计算机硬件的性能指标</vt:lpstr>
      <vt:lpstr>计算机硬件的性能指标</vt:lpstr>
      <vt:lpstr>计算机硬件的性能指标</vt:lpstr>
      <vt:lpstr>计算机硬件的性能指标</vt:lpstr>
      <vt:lpstr>示例——机器性能</vt:lpstr>
      <vt:lpstr>电子计算机性能分类</vt:lpstr>
      <vt:lpstr>电子计算机性能分类</vt:lpstr>
      <vt:lpstr>计算机体系结构分类</vt:lpstr>
      <vt:lpstr>PowerPoint 演示文稿</vt:lpstr>
      <vt:lpstr>Hot Topics in Computer Architecture</vt:lpstr>
      <vt:lpstr>微型计算机的典型应用</vt:lpstr>
      <vt:lpstr>The third wave in computing</vt:lpstr>
      <vt:lpstr>普适计算(ubiquitous computing)</vt:lpstr>
      <vt:lpstr>Google automobile</vt:lpstr>
      <vt:lpstr>小结</vt:lpstr>
      <vt:lpstr>计算机组成原理2018年8月9日作业</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 第一篇 概论</dc:title>
  <dc:subject/>
  <dc:creator>Gavin</dc:creator>
  <cp:keywords/>
  <dc:description/>
  <cp:lastModifiedBy>Zhengang Zhao</cp:lastModifiedBy>
  <cp:revision>527</cp:revision>
  <dcterms:created xsi:type="dcterms:W3CDTF">2016-07-31T06:00:54Z</dcterms:created>
  <dcterms:modified xsi:type="dcterms:W3CDTF">2018-08-08T23:57:11Z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